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theme/themeOverride1.xml" ContentType="application/vnd.openxmlformats-officedocument.themeOverr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charts/chart18.xml" ContentType="application/vnd.openxmlformats-officedocument.drawingml.char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charts/chart16.xml" ContentType="application/vnd.openxmlformats-officedocument.drawingml.char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charts/chart12.xml" ContentType="application/vnd.openxmlformats-officedocument.drawingml.chart+xml"/>
  <Override PartName="/ppt/diagrams/layout4.xml" ContentType="application/vnd.openxmlformats-officedocument.drawingml.diagramLayout+xml"/>
  <Override PartName="/ppt/charts/chart6.xml" ContentType="application/vnd.openxmlformats-officedocument.drawingml.char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9"/>
  </p:notesMasterIdLst>
  <p:sldIdLst>
    <p:sldId id="327" r:id="rId5"/>
    <p:sldId id="328" r:id="rId6"/>
    <p:sldId id="329" r:id="rId7"/>
    <p:sldId id="330" r:id="rId8"/>
    <p:sldId id="331" r:id="rId9"/>
    <p:sldId id="332" r:id="rId10"/>
    <p:sldId id="333" r:id="rId11"/>
    <p:sldId id="334" r:id="rId12"/>
    <p:sldId id="335" r:id="rId13"/>
    <p:sldId id="398" r:id="rId14"/>
    <p:sldId id="399" r:id="rId15"/>
    <p:sldId id="400" r:id="rId16"/>
    <p:sldId id="401" r:id="rId17"/>
    <p:sldId id="402" r:id="rId18"/>
    <p:sldId id="403" r:id="rId19"/>
    <p:sldId id="404" r:id="rId20"/>
    <p:sldId id="405" r:id="rId21"/>
    <p:sldId id="406" r:id="rId22"/>
    <p:sldId id="453" r:id="rId23"/>
    <p:sldId id="309" r:id="rId24"/>
    <p:sldId id="310" r:id="rId25"/>
    <p:sldId id="311" r:id="rId26"/>
    <p:sldId id="312" r:id="rId27"/>
    <p:sldId id="313" r:id="rId28"/>
    <p:sldId id="314" r:id="rId29"/>
    <p:sldId id="305" r:id="rId30"/>
    <p:sldId id="306" r:id="rId31"/>
    <p:sldId id="307" r:id="rId32"/>
    <p:sldId id="308" r:id="rId33"/>
    <p:sldId id="315" r:id="rId34"/>
    <p:sldId id="316" r:id="rId35"/>
    <p:sldId id="317" r:id="rId36"/>
    <p:sldId id="318" r:id="rId37"/>
    <p:sldId id="320" r:id="rId38"/>
    <p:sldId id="319" r:id="rId39"/>
    <p:sldId id="321" r:id="rId40"/>
    <p:sldId id="323" r:id="rId41"/>
    <p:sldId id="324" r:id="rId42"/>
    <p:sldId id="325" r:id="rId43"/>
    <p:sldId id="336" r:id="rId44"/>
    <p:sldId id="430" r:id="rId45"/>
    <p:sldId id="431" r:id="rId46"/>
    <p:sldId id="432" r:id="rId47"/>
    <p:sldId id="433" r:id="rId48"/>
    <p:sldId id="434" r:id="rId49"/>
    <p:sldId id="435" r:id="rId50"/>
    <p:sldId id="436" r:id="rId51"/>
    <p:sldId id="437" r:id="rId52"/>
    <p:sldId id="438" r:id="rId53"/>
    <p:sldId id="439" r:id="rId54"/>
    <p:sldId id="440" r:id="rId55"/>
    <p:sldId id="441" r:id="rId56"/>
    <p:sldId id="442" r:id="rId57"/>
    <p:sldId id="443" r:id="rId58"/>
    <p:sldId id="444" r:id="rId59"/>
    <p:sldId id="445" r:id="rId60"/>
    <p:sldId id="446" r:id="rId61"/>
    <p:sldId id="447" r:id="rId62"/>
    <p:sldId id="451" r:id="rId63"/>
    <p:sldId id="450" r:id="rId64"/>
    <p:sldId id="448" r:id="rId65"/>
    <p:sldId id="449" r:id="rId66"/>
    <p:sldId id="368" r:id="rId67"/>
    <p:sldId id="369" r:id="rId68"/>
    <p:sldId id="370" r:id="rId69"/>
    <p:sldId id="454" r:id="rId70"/>
    <p:sldId id="372" r:id="rId71"/>
    <p:sldId id="374" r:id="rId72"/>
    <p:sldId id="375" r:id="rId73"/>
    <p:sldId id="376" r:id="rId74"/>
    <p:sldId id="377" r:id="rId75"/>
    <p:sldId id="378" r:id="rId76"/>
    <p:sldId id="379" r:id="rId77"/>
    <p:sldId id="382" r:id="rId78"/>
    <p:sldId id="383" r:id="rId79"/>
    <p:sldId id="455" r:id="rId80"/>
    <p:sldId id="456" r:id="rId81"/>
    <p:sldId id="457" r:id="rId82"/>
    <p:sldId id="387" r:id="rId83"/>
    <p:sldId id="461" r:id="rId84"/>
    <p:sldId id="458" r:id="rId85"/>
    <p:sldId id="459" r:id="rId86"/>
    <p:sldId id="460" r:id="rId87"/>
    <p:sldId id="46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4E862BFB-11A3-4E8B-A8C0-583363B7FAAF}">
          <p14:sldIdLst>
            <p14:sldId id="327"/>
            <p14:sldId id="328"/>
            <p14:sldId id="329"/>
            <p14:sldId id="330"/>
            <p14:sldId id="331"/>
            <p14:sldId id="332"/>
            <p14:sldId id="333"/>
            <p14:sldId id="334"/>
            <p14:sldId id="335"/>
            <p14:sldId id="398"/>
            <p14:sldId id="399"/>
            <p14:sldId id="400"/>
            <p14:sldId id="401"/>
            <p14:sldId id="402"/>
            <p14:sldId id="403"/>
            <p14:sldId id="404"/>
            <p14:sldId id="405"/>
            <p14:sldId id="406"/>
            <p14:sldId id="453"/>
            <p14:sldId id="309"/>
            <p14:sldId id="310"/>
            <p14:sldId id="311"/>
            <p14:sldId id="312"/>
            <p14:sldId id="313"/>
            <p14:sldId id="314"/>
            <p14:sldId id="305"/>
            <p14:sldId id="306"/>
            <p14:sldId id="307"/>
            <p14:sldId id="308"/>
            <p14:sldId id="315"/>
            <p14:sldId id="316"/>
            <p14:sldId id="317"/>
            <p14:sldId id="318"/>
            <p14:sldId id="320"/>
            <p14:sldId id="319"/>
            <p14:sldId id="323"/>
            <p14:sldId id="324"/>
            <p14:sldId id="321"/>
            <p14:sldId id="325"/>
            <p14:sldId id="336"/>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368"/>
            <p14:sldId id="369"/>
            <p14:sldId id="370"/>
            <p14:sldId id="371"/>
            <p14:sldId id="372"/>
            <p14:sldId id="374"/>
            <p14:sldId id="375"/>
            <p14:sldId id="376"/>
            <p14:sldId id="377"/>
            <p14:sldId id="378"/>
            <p14:sldId id="379"/>
            <p14:sldId id="382"/>
            <p14:sldId id="383"/>
            <p14:sldId id="384"/>
            <p14:sldId id="385"/>
            <p14:sldId id="386"/>
            <p14:sldId id="3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48" autoAdjust="0"/>
  </p:normalViewPr>
  <p:slideViewPr>
    <p:cSldViewPr>
      <p:cViewPr varScale="1">
        <p:scale>
          <a:sx n="81" d="100"/>
          <a:sy n="81" d="100"/>
        </p:scale>
        <p:origin x="-2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G:\FRM\SIAS\SIAS%202010Q2\CE\RiskMetrics_CE_2010June.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FRM\SIAS\SIAS%202010Q2\CE\RiskMetrics_CE_2010June.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FRM\SIAS\SIAS%202010Q2\compli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FRM\SIAS\SIAS%202010Q2\compli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G:\FRM\SIAS\SIAS%202010Q2\compli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G:\FRM\SIAS\SIAS%202010Q2\compli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G:\FRM\SIAS\SIAS%202010Q2\complie.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FRM\SIAS\SIAS%202010Q2\compli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G:\FRM\SIAS\SIAS%202010Q2\compli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Jeremy%20Dason\Desktop\For%20Jerry\Price%20to%20Book.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oleObject" Target="file:///C:\Documents%20and%20Settings\JERRY\My%20Documents\FRM\SAIS\Q2\q2%20copper%20gold.xlsx" TargetMode="External"/><Relationship Id="rId1" Type="http://schemas.openxmlformats.org/officeDocument/2006/relationships/themeOverride" Target="../theme/themeOverride1.xml"/></Relationships>
</file>

<file path=ppt/charts/_rels/chart21.xml.rels><?xml version="1.0" encoding="UTF-8" standalone="yes"?>
<Relationships xmlns="http://schemas.openxmlformats.org/package/2006/relationships"><Relationship Id="rId1" Type="http://schemas.openxmlformats.org/officeDocument/2006/relationships/oleObject" Target="file:///C:\Brandon%20Lam\SFU%20FRM\SIAS\Graph%20Maker%20Q1.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PC\Documents\MFRM\Thesis\Thesis\BondPortInfo.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EPC\Documents\MFRM\SIAS\SectorYC.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EPC\Documents\MFRM\SIAS\All_Bonds2.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thomson\Desktop\All_Bonds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GENICA:Users:genicagao:Documents:SFU:SIAS:Presentation:Portfolio%20Attribu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GENICA:Users:genicagao:Documents:SFU:SIAS:Compliance:Attribution:Global:Canadian&amp;Global_Attribution_for_2010Q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GENICA:Users:genicagao:Documents:SFU:SIAS:Presentation:Global_Attribution_for_2010Q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GENICA:Users:genicagao:Documents:SFU:SIAS:Compliance:Attribution:Fixed%20Income:Fixed_Attrib_SIAS_V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FRM\SIAS\SIAS%202010Q2\CE\RiskMetrics_CE_2010June.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FRM\SIAS\SIAS%202010Q2\CE\RiskMetrics_CE_2010June.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FRM\SIAS\SIAS%202010Q2\CE\RiskMetrics_CE_2010Jun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CA"/>
  <c:style val="27"/>
  <c:chart>
    <c:autoTitleDeleted val="1"/>
    <c:plotArea>
      <c:layout/>
      <c:pieChart>
        <c:varyColors val="1"/>
        <c:ser>
          <c:idx val="0"/>
          <c:order val="0"/>
          <c:tx>
            <c:strRef>
              <c:f>Sheet1!$B$1</c:f>
              <c:strCache>
                <c:ptCount val="1"/>
                <c:pt idx="0">
                  <c:v>Sales</c:v>
                </c:pt>
              </c:strCache>
            </c:strRef>
          </c:tx>
          <c:explosion val="4"/>
          <c:dPt>
            <c:idx val="0"/>
            <c:explosion val="8"/>
          </c:dPt>
          <c:dPt>
            <c:idx val="1"/>
            <c:explosion val="7"/>
          </c:dPt>
          <c:dPt>
            <c:idx val="3"/>
            <c:explosion val="7"/>
          </c:dPt>
          <c:dLbls>
            <c:dLbl>
              <c:idx val="0"/>
              <c:layout>
                <c:manualLayout>
                  <c:x val="-0.17315752725215966"/>
                  <c:y val="9.2741915460851508E-4"/>
                </c:manualLayout>
              </c:layout>
              <c:showCatName val="1"/>
              <c:showPercent val="1"/>
            </c:dLbl>
            <c:dLbl>
              <c:idx val="1"/>
              <c:spPr/>
              <c:txPr>
                <a:bodyPr/>
                <a:lstStyle/>
                <a:p>
                  <a:pPr>
                    <a:defRPr sz="1400">
                      <a:solidFill>
                        <a:schemeClr val="bg1"/>
                      </a:solidFill>
                    </a:defRPr>
                  </a:pPr>
                  <a:endParaRPr lang="en-US"/>
                </a:p>
              </c:txPr>
            </c:dLbl>
            <c:dLbl>
              <c:idx val="2"/>
              <c:layout>
                <c:manualLayout>
                  <c:x val="-9.1203424829666604E-2"/>
                  <c:y val="-0.17163084164193101"/>
                </c:manualLayout>
              </c:layout>
              <c:spPr/>
              <c:txPr>
                <a:bodyPr/>
                <a:lstStyle/>
                <a:p>
                  <a:pPr>
                    <a:defRPr sz="1400">
                      <a:solidFill>
                        <a:schemeClr val="bg1"/>
                      </a:solidFill>
                    </a:defRPr>
                  </a:pPr>
                  <a:endParaRPr lang="en-US"/>
                </a:p>
              </c:txPr>
              <c:showCatName val="1"/>
              <c:showPercent val="1"/>
            </c:dLbl>
            <c:txPr>
              <a:bodyPr/>
              <a:lstStyle/>
              <a:p>
                <a:pPr>
                  <a:defRPr sz="1400"/>
                </a:pPr>
                <a:endParaRPr lang="en-US"/>
              </a:p>
            </c:txPr>
            <c:showCatName val="1"/>
            <c:showPercent val="1"/>
            <c:showLeaderLines val="1"/>
          </c:dLbls>
          <c:cat>
            <c:strRef>
              <c:f>Sheet1!$A$2:$A$5</c:f>
              <c:strCache>
                <c:ptCount val="4"/>
                <c:pt idx="0">
                  <c:v>Cash</c:v>
                </c:pt>
                <c:pt idx="1">
                  <c:v>Fixed Income</c:v>
                </c:pt>
                <c:pt idx="2">
                  <c:v>Canadian Equity</c:v>
                </c:pt>
                <c:pt idx="3">
                  <c:v>Global Equity</c:v>
                </c:pt>
              </c:strCache>
            </c:strRef>
          </c:cat>
          <c:val>
            <c:numRef>
              <c:f>Sheet1!$B$2:$B$5</c:f>
              <c:numCache>
                <c:formatCode>General</c:formatCode>
                <c:ptCount val="4"/>
                <c:pt idx="0">
                  <c:v>3</c:v>
                </c:pt>
                <c:pt idx="1">
                  <c:v>24</c:v>
                </c:pt>
                <c:pt idx="2">
                  <c:v>38</c:v>
                </c:pt>
                <c:pt idx="3">
                  <c:v>35</c:v>
                </c:pt>
              </c:numCache>
            </c:numRef>
          </c:val>
        </c:ser>
        <c:firstSliceAng val="0"/>
      </c:pieChart>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CA"/>
  <c:chart>
    <c:plotArea>
      <c:layout/>
      <c:lineChart>
        <c:grouping val="standard"/>
        <c:ser>
          <c:idx val="0"/>
          <c:order val="0"/>
          <c:tx>
            <c:strRef>
              <c:f>VaR!$AA$27</c:f>
              <c:strCache>
                <c:ptCount val="1"/>
                <c:pt idx="0">
                  <c:v>Port. Returns</c:v>
                </c:pt>
              </c:strCache>
            </c:strRef>
          </c:tx>
          <c:spPr>
            <a:ln w="28575">
              <a:solidFill>
                <a:srgbClr val="3333CC"/>
              </a:solidFill>
            </a:ln>
          </c:spPr>
          <c:marker>
            <c:symbol val="none"/>
          </c:marker>
          <c:cat>
            <c:numRef>
              <c:f>VaR!$Z$28:$Z$90</c:f>
              <c:numCache>
                <c:formatCode>dd/mm/yyyy</c:formatCode>
                <c:ptCount val="63"/>
                <c:pt idx="0">
                  <c:v>40269</c:v>
                </c:pt>
                <c:pt idx="1">
                  <c:v>40273</c:v>
                </c:pt>
                <c:pt idx="2">
                  <c:v>40274</c:v>
                </c:pt>
                <c:pt idx="3">
                  <c:v>40275</c:v>
                </c:pt>
                <c:pt idx="4">
                  <c:v>40276</c:v>
                </c:pt>
                <c:pt idx="5">
                  <c:v>40277</c:v>
                </c:pt>
                <c:pt idx="6">
                  <c:v>40280</c:v>
                </c:pt>
                <c:pt idx="7">
                  <c:v>40281</c:v>
                </c:pt>
                <c:pt idx="8">
                  <c:v>40282</c:v>
                </c:pt>
                <c:pt idx="9">
                  <c:v>40283</c:v>
                </c:pt>
                <c:pt idx="10">
                  <c:v>40284</c:v>
                </c:pt>
                <c:pt idx="11">
                  <c:v>40287</c:v>
                </c:pt>
                <c:pt idx="12">
                  <c:v>40288</c:v>
                </c:pt>
                <c:pt idx="13">
                  <c:v>40289</c:v>
                </c:pt>
                <c:pt idx="14">
                  <c:v>40290</c:v>
                </c:pt>
                <c:pt idx="15">
                  <c:v>40291</c:v>
                </c:pt>
                <c:pt idx="16">
                  <c:v>40294</c:v>
                </c:pt>
                <c:pt idx="17">
                  <c:v>40295</c:v>
                </c:pt>
                <c:pt idx="18">
                  <c:v>40296</c:v>
                </c:pt>
                <c:pt idx="19">
                  <c:v>40297</c:v>
                </c:pt>
                <c:pt idx="20">
                  <c:v>40298</c:v>
                </c:pt>
                <c:pt idx="21">
                  <c:v>40301</c:v>
                </c:pt>
                <c:pt idx="22">
                  <c:v>40302</c:v>
                </c:pt>
                <c:pt idx="23">
                  <c:v>40303</c:v>
                </c:pt>
                <c:pt idx="24">
                  <c:v>40304</c:v>
                </c:pt>
                <c:pt idx="25">
                  <c:v>40305</c:v>
                </c:pt>
                <c:pt idx="26">
                  <c:v>40308</c:v>
                </c:pt>
                <c:pt idx="27">
                  <c:v>40309</c:v>
                </c:pt>
                <c:pt idx="28">
                  <c:v>40310</c:v>
                </c:pt>
                <c:pt idx="29">
                  <c:v>40311</c:v>
                </c:pt>
                <c:pt idx="30">
                  <c:v>40312</c:v>
                </c:pt>
                <c:pt idx="31">
                  <c:v>40315</c:v>
                </c:pt>
                <c:pt idx="32">
                  <c:v>40316</c:v>
                </c:pt>
                <c:pt idx="33">
                  <c:v>40317</c:v>
                </c:pt>
                <c:pt idx="34">
                  <c:v>40318</c:v>
                </c:pt>
                <c:pt idx="35">
                  <c:v>40319</c:v>
                </c:pt>
                <c:pt idx="36">
                  <c:v>40322</c:v>
                </c:pt>
                <c:pt idx="37">
                  <c:v>40323</c:v>
                </c:pt>
                <c:pt idx="38">
                  <c:v>40324</c:v>
                </c:pt>
                <c:pt idx="39">
                  <c:v>40325</c:v>
                </c:pt>
                <c:pt idx="40">
                  <c:v>40326</c:v>
                </c:pt>
                <c:pt idx="41">
                  <c:v>40330</c:v>
                </c:pt>
                <c:pt idx="42">
                  <c:v>40331</c:v>
                </c:pt>
                <c:pt idx="43">
                  <c:v>40332</c:v>
                </c:pt>
                <c:pt idx="44">
                  <c:v>40333</c:v>
                </c:pt>
                <c:pt idx="45">
                  <c:v>40336</c:v>
                </c:pt>
                <c:pt idx="46">
                  <c:v>40337</c:v>
                </c:pt>
                <c:pt idx="47">
                  <c:v>40338</c:v>
                </c:pt>
                <c:pt idx="48">
                  <c:v>40339</c:v>
                </c:pt>
                <c:pt idx="49">
                  <c:v>40340</c:v>
                </c:pt>
                <c:pt idx="50">
                  <c:v>40343</c:v>
                </c:pt>
                <c:pt idx="51">
                  <c:v>40344</c:v>
                </c:pt>
                <c:pt idx="52">
                  <c:v>40345</c:v>
                </c:pt>
                <c:pt idx="53">
                  <c:v>40346</c:v>
                </c:pt>
                <c:pt idx="54">
                  <c:v>40347</c:v>
                </c:pt>
                <c:pt idx="55">
                  <c:v>40350</c:v>
                </c:pt>
                <c:pt idx="56">
                  <c:v>40351</c:v>
                </c:pt>
                <c:pt idx="57">
                  <c:v>40352</c:v>
                </c:pt>
                <c:pt idx="58">
                  <c:v>40353</c:v>
                </c:pt>
                <c:pt idx="59">
                  <c:v>40354</c:v>
                </c:pt>
                <c:pt idx="60">
                  <c:v>40357</c:v>
                </c:pt>
                <c:pt idx="61">
                  <c:v>40358</c:v>
                </c:pt>
                <c:pt idx="62">
                  <c:v>40359</c:v>
                </c:pt>
              </c:numCache>
            </c:numRef>
          </c:cat>
          <c:val>
            <c:numRef>
              <c:f>VaR!$AA$28:$AA$90</c:f>
              <c:numCache>
                <c:formatCode>0.00E+00</c:formatCode>
                <c:ptCount val="63"/>
                <c:pt idx="0" formatCode="General">
                  <c:v>6.4605702971624402E-3</c:v>
                </c:pt>
                <c:pt idx="1">
                  <c:v>-6.4471369413302804E-5</c:v>
                </c:pt>
                <c:pt idx="2" formatCode="General">
                  <c:v>-2.4611041804556205E-3</c:v>
                </c:pt>
                <c:pt idx="3" formatCode="General">
                  <c:v>-5.2319774134603966E-3</c:v>
                </c:pt>
                <c:pt idx="4" formatCode="General">
                  <c:v>1.8085772448890862E-3</c:v>
                </c:pt>
                <c:pt idx="5" formatCode="General">
                  <c:v>1.0651947241894598E-2</c:v>
                </c:pt>
                <c:pt idx="6" formatCode="General">
                  <c:v>-1.9441304211891101E-3</c:v>
                </c:pt>
                <c:pt idx="7" formatCode="General">
                  <c:v>1.25134947747054E-3</c:v>
                </c:pt>
                <c:pt idx="8" formatCode="General">
                  <c:v>6.2773699088066156E-3</c:v>
                </c:pt>
                <c:pt idx="9" formatCode="General">
                  <c:v>3.1776725652492188E-3</c:v>
                </c:pt>
                <c:pt idx="10" formatCode="General">
                  <c:v>-3.461565433666E-3</c:v>
                </c:pt>
                <c:pt idx="11" formatCode="General">
                  <c:v>4.2927799704764597E-3</c:v>
                </c:pt>
                <c:pt idx="12" formatCode="General">
                  <c:v>-1.33009841635519E-2</c:v>
                </c:pt>
                <c:pt idx="13" formatCode="General">
                  <c:v>-3.4633593004048499E-3</c:v>
                </c:pt>
                <c:pt idx="14" formatCode="General">
                  <c:v>4.4438999627362833E-3</c:v>
                </c:pt>
                <c:pt idx="15" formatCode="General">
                  <c:v>7.9217569736299599E-3</c:v>
                </c:pt>
                <c:pt idx="16" formatCode="General">
                  <c:v>-3.3780331796399899E-3</c:v>
                </c:pt>
                <c:pt idx="17" formatCode="General">
                  <c:v>-1.2465874543057382E-2</c:v>
                </c:pt>
                <c:pt idx="18" formatCode="General">
                  <c:v>1.9447493453279801E-3</c:v>
                </c:pt>
                <c:pt idx="19" formatCode="General">
                  <c:v>3.6152549335774012E-3</c:v>
                </c:pt>
                <c:pt idx="20" formatCode="General">
                  <c:v>-5.1039639411380334E-3</c:v>
                </c:pt>
                <c:pt idx="21" formatCode="General">
                  <c:v>5.2676075375544E-3</c:v>
                </c:pt>
                <c:pt idx="22" formatCode="General">
                  <c:v>-1.8359430051968103E-2</c:v>
                </c:pt>
                <c:pt idx="23" formatCode="General">
                  <c:v>-6.4460501073290988E-3</c:v>
                </c:pt>
                <c:pt idx="24" formatCode="General">
                  <c:v>-2.0903220760802511E-2</c:v>
                </c:pt>
                <c:pt idx="25" formatCode="General">
                  <c:v>-6.8154316190522498E-3</c:v>
                </c:pt>
                <c:pt idx="26" formatCode="General">
                  <c:v>3.0862483550200701E-2</c:v>
                </c:pt>
                <c:pt idx="27" formatCode="General">
                  <c:v>-1.8456213779292199E-2</c:v>
                </c:pt>
                <c:pt idx="28" formatCode="General">
                  <c:v>1.6745211338693805E-2</c:v>
                </c:pt>
                <c:pt idx="29" formatCode="General">
                  <c:v>-1.4510199523462801E-2</c:v>
                </c:pt>
                <c:pt idx="30" formatCode="General">
                  <c:v>-5.6958770212235414E-3</c:v>
                </c:pt>
                <c:pt idx="31" formatCode="General">
                  <c:v>8.6585441716285749E-3</c:v>
                </c:pt>
                <c:pt idx="32" formatCode="General">
                  <c:v>-2.3795611417564415E-2</c:v>
                </c:pt>
                <c:pt idx="33" formatCode="General">
                  <c:v>9.7388107898224181E-3</c:v>
                </c:pt>
                <c:pt idx="34" formatCode="General">
                  <c:v>-1.3032295105852999E-2</c:v>
                </c:pt>
                <c:pt idx="35" formatCode="General">
                  <c:v>8.0562222121059995E-3</c:v>
                </c:pt>
                <c:pt idx="36" formatCode="General">
                  <c:v>-1.5609728326064049E-2</c:v>
                </c:pt>
                <c:pt idx="37" formatCode="General">
                  <c:v>1.6574376879256E-2</c:v>
                </c:pt>
                <c:pt idx="38" formatCode="General">
                  <c:v>-2.2092450698558398E-2</c:v>
                </c:pt>
                <c:pt idx="39" formatCode="General">
                  <c:v>2.4443720141566511E-2</c:v>
                </c:pt>
                <c:pt idx="40" formatCode="General">
                  <c:v>-1.1552491180412721E-2</c:v>
                </c:pt>
                <c:pt idx="41" formatCode="General">
                  <c:v>-1.8156368889093898E-2</c:v>
                </c:pt>
                <c:pt idx="42" formatCode="General">
                  <c:v>1.2226423352378101E-2</c:v>
                </c:pt>
                <c:pt idx="43" formatCode="General">
                  <c:v>6.5622318519853486E-3</c:v>
                </c:pt>
                <c:pt idx="44" formatCode="General">
                  <c:v>-2.55570802015441E-2</c:v>
                </c:pt>
                <c:pt idx="45" formatCode="General">
                  <c:v>-1.0448078247741448E-2</c:v>
                </c:pt>
                <c:pt idx="46" formatCode="General">
                  <c:v>1.2045737901856896E-2</c:v>
                </c:pt>
                <c:pt idx="47" formatCode="General">
                  <c:v>-1.0332397025491651E-2</c:v>
                </c:pt>
                <c:pt idx="48" formatCode="General">
                  <c:v>2.2529766642736888E-2</c:v>
                </c:pt>
                <c:pt idx="49" formatCode="General">
                  <c:v>6.1845970123087304E-3</c:v>
                </c:pt>
                <c:pt idx="50" formatCode="General">
                  <c:v>-7.8302237668892594E-3</c:v>
                </c:pt>
                <c:pt idx="51" formatCode="General">
                  <c:v>2.46031722850821E-2</c:v>
                </c:pt>
                <c:pt idx="52" formatCode="General">
                  <c:v>-7.1605813497875601E-3</c:v>
                </c:pt>
                <c:pt idx="53" formatCode="General">
                  <c:v>5.4775283253330935E-3</c:v>
                </c:pt>
                <c:pt idx="54" formatCode="General">
                  <c:v>-4.2465777661108003E-3</c:v>
                </c:pt>
                <c:pt idx="55" formatCode="General">
                  <c:v>-4.08830433930025E-4</c:v>
                </c:pt>
                <c:pt idx="56" formatCode="General">
                  <c:v>-1.5465353021451999E-2</c:v>
                </c:pt>
                <c:pt idx="57" formatCode="General">
                  <c:v>1.759406556932E-2</c:v>
                </c:pt>
                <c:pt idx="58" formatCode="General">
                  <c:v>-1.5110778462495601E-2</c:v>
                </c:pt>
                <c:pt idx="59" formatCode="General">
                  <c:v>-5.2859524644840988E-3</c:v>
                </c:pt>
                <c:pt idx="60" formatCode="General">
                  <c:v>-1.8235776962342901E-3</c:v>
                </c:pt>
                <c:pt idx="61" formatCode="General">
                  <c:v>-1.5713673928130799E-2</c:v>
                </c:pt>
                <c:pt idx="62" formatCode="General">
                  <c:v>1.5377550827777801E-3</c:v>
                </c:pt>
              </c:numCache>
            </c:numRef>
          </c:val>
        </c:ser>
        <c:ser>
          <c:idx val="1"/>
          <c:order val="1"/>
          <c:tx>
            <c:strRef>
              <c:f>VaR!$AB$27</c:f>
              <c:strCache>
                <c:ptCount val="1"/>
                <c:pt idx="0">
                  <c:v>VaR(%)</c:v>
                </c:pt>
              </c:strCache>
            </c:strRef>
          </c:tx>
          <c:spPr>
            <a:ln w="28575">
              <a:solidFill>
                <a:srgbClr val="FF0000"/>
              </a:solidFill>
            </a:ln>
          </c:spPr>
          <c:marker>
            <c:symbol val="none"/>
          </c:marker>
          <c:cat>
            <c:numRef>
              <c:f>VaR!$Z$28:$Z$90</c:f>
              <c:numCache>
                <c:formatCode>dd/mm/yyyy</c:formatCode>
                <c:ptCount val="63"/>
                <c:pt idx="0">
                  <c:v>40269</c:v>
                </c:pt>
                <c:pt idx="1">
                  <c:v>40273</c:v>
                </c:pt>
                <c:pt idx="2">
                  <c:v>40274</c:v>
                </c:pt>
                <c:pt idx="3">
                  <c:v>40275</c:v>
                </c:pt>
                <c:pt idx="4">
                  <c:v>40276</c:v>
                </c:pt>
                <c:pt idx="5">
                  <c:v>40277</c:v>
                </c:pt>
                <c:pt idx="6">
                  <c:v>40280</c:v>
                </c:pt>
                <c:pt idx="7">
                  <c:v>40281</c:v>
                </c:pt>
                <c:pt idx="8">
                  <c:v>40282</c:v>
                </c:pt>
                <c:pt idx="9">
                  <c:v>40283</c:v>
                </c:pt>
                <c:pt idx="10">
                  <c:v>40284</c:v>
                </c:pt>
                <c:pt idx="11">
                  <c:v>40287</c:v>
                </c:pt>
                <c:pt idx="12">
                  <c:v>40288</c:v>
                </c:pt>
                <c:pt idx="13">
                  <c:v>40289</c:v>
                </c:pt>
                <c:pt idx="14">
                  <c:v>40290</c:v>
                </c:pt>
                <c:pt idx="15">
                  <c:v>40291</c:v>
                </c:pt>
                <c:pt idx="16">
                  <c:v>40294</c:v>
                </c:pt>
                <c:pt idx="17">
                  <c:v>40295</c:v>
                </c:pt>
                <c:pt idx="18">
                  <c:v>40296</c:v>
                </c:pt>
                <c:pt idx="19">
                  <c:v>40297</c:v>
                </c:pt>
                <c:pt idx="20">
                  <c:v>40298</c:v>
                </c:pt>
                <c:pt idx="21">
                  <c:v>40301</c:v>
                </c:pt>
                <c:pt idx="22">
                  <c:v>40302</c:v>
                </c:pt>
                <c:pt idx="23">
                  <c:v>40303</c:v>
                </c:pt>
                <c:pt idx="24">
                  <c:v>40304</c:v>
                </c:pt>
                <c:pt idx="25">
                  <c:v>40305</c:v>
                </c:pt>
                <c:pt idx="26">
                  <c:v>40308</c:v>
                </c:pt>
                <c:pt idx="27">
                  <c:v>40309</c:v>
                </c:pt>
                <c:pt idx="28">
                  <c:v>40310</c:v>
                </c:pt>
                <c:pt idx="29">
                  <c:v>40311</c:v>
                </c:pt>
                <c:pt idx="30">
                  <c:v>40312</c:v>
                </c:pt>
                <c:pt idx="31">
                  <c:v>40315</c:v>
                </c:pt>
                <c:pt idx="32">
                  <c:v>40316</c:v>
                </c:pt>
                <c:pt idx="33">
                  <c:v>40317</c:v>
                </c:pt>
                <c:pt idx="34">
                  <c:v>40318</c:v>
                </c:pt>
                <c:pt idx="35">
                  <c:v>40319</c:v>
                </c:pt>
                <c:pt idx="36">
                  <c:v>40322</c:v>
                </c:pt>
                <c:pt idx="37">
                  <c:v>40323</c:v>
                </c:pt>
                <c:pt idx="38">
                  <c:v>40324</c:v>
                </c:pt>
                <c:pt idx="39">
                  <c:v>40325</c:v>
                </c:pt>
                <c:pt idx="40">
                  <c:v>40326</c:v>
                </c:pt>
                <c:pt idx="41">
                  <c:v>40330</c:v>
                </c:pt>
                <c:pt idx="42">
                  <c:v>40331</c:v>
                </c:pt>
                <c:pt idx="43">
                  <c:v>40332</c:v>
                </c:pt>
                <c:pt idx="44">
                  <c:v>40333</c:v>
                </c:pt>
                <c:pt idx="45">
                  <c:v>40336</c:v>
                </c:pt>
                <c:pt idx="46">
                  <c:v>40337</c:v>
                </c:pt>
                <c:pt idx="47">
                  <c:v>40338</c:v>
                </c:pt>
                <c:pt idx="48">
                  <c:v>40339</c:v>
                </c:pt>
                <c:pt idx="49">
                  <c:v>40340</c:v>
                </c:pt>
                <c:pt idx="50">
                  <c:v>40343</c:v>
                </c:pt>
                <c:pt idx="51">
                  <c:v>40344</c:v>
                </c:pt>
                <c:pt idx="52">
                  <c:v>40345</c:v>
                </c:pt>
                <c:pt idx="53">
                  <c:v>40346</c:v>
                </c:pt>
                <c:pt idx="54">
                  <c:v>40347</c:v>
                </c:pt>
                <c:pt idx="55">
                  <c:v>40350</c:v>
                </c:pt>
                <c:pt idx="56">
                  <c:v>40351</c:v>
                </c:pt>
                <c:pt idx="57">
                  <c:v>40352</c:v>
                </c:pt>
                <c:pt idx="58">
                  <c:v>40353</c:v>
                </c:pt>
                <c:pt idx="59">
                  <c:v>40354</c:v>
                </c:pt>
                <c:pt idx="60">
                  <c:v>40357</c:v>
                </c:pt>
                <c:pt idx="61">
                  <c:v>40358</c:v>
                </c:pt>
                <c:pt idx="62">
                  <c:v>40359</c:v>
                </c:pt>
              </c:numCache>
            </c:numRef>
          </c:cat>
          <c:val>
            <c:numRef>
              <c:f>VaR!$AB$28:$AB$91</c:f>
              <c:numCache>
                <c:formatCode>General</c:formatCode>
                <c:ptCount val="64"/>
                <c:pt idx="0">
                  <c:v>-1.8911436042487673E-2</c:v>
                </c:pt>
                <c:pt idx="1">
                  <c:v>-1.8992873586566941E-2</c:v>
                </c:pt>
                <c:pt idx="2">
                  <c:v>-1.9282327725283765E-2</c:v>
                </c:pt>
                <c:pt idx="3">
                  <c:v>-1.8888674248829687E-2</c:v>
                </c:pt>
                <c:pt idx="4">
                  <c:v>-1.8430901297037897E-2</c:v>
                </c:pt>
                <c:pt idx="5">
                  <c:v>-1.83365329908164E-2</c:v>
                </c:pt>
                <c:pt idx="6">
                  <c:v>-1.8591346666171401E-2</c:v>
                </c:pt>
                <c:pt idx="7">
                  <c:v>-1.9738467123446998E-2</c:v>
                </c:pt>
                <c:pt idx="8">
                  <c:v>-1.9316808819075468E-2</c:v>
                </c:pt>
                <c:pt idx="9">
                  <c:v>-1.8055960841468901E-2</c:v>
                </c:pt>
                <c:pt idx="10">
                  <c:v>-1.87490000704282E-2</c:v>
                </c:pt>
                <c:pt idx="11">
                  <c:v>-1.8495987321099798E-2</c:v>
                </c:pt>
                <c:pt idx="12">
                  <c:v>-1.95639489599569E-2</c:v>
                </c:pt>
                <c:pt idx="13">
                  <c:v>-1.8864204820397201E-2</c:v>
                </c:pt>
                <c:pt idx="14">
                  <c:v>-1.9107856780819821E-2</c:v>
                </c:pt>
                <c:pt idx="15">
                  <c:v>-1.8808866398337787E-2</c:v>
                </c:pt>
                <c:pt idx="16">
                  <c:v>-1.88699920140377E-2</c:v>
                </c:pt>
                <c:pt idx="17">
                  <c:v>-1.93233405641869E-2</c:v>
                </c:pt>
                <c:pt idx="18">
                  <c:v>-1.8894863067763761E-2</c:v>
                </c:pt>
                <c:pt idx="19">
                  <c:v>-2.1944664295430027E-2</c:v>
                </c:pt>
                <c:pt idx="20">
                  <c:v>-2.0629863859441398E-2</c:v>
                </c:pt>
                <c:pt idx="21">
                  <c:v>-2.0595431586644911E-2</c:v>
                </c:pt>
                <c:pt idx="22">
                  <c:v>-2.0469466047617478E-2</c:v>
                </c:pt>
                <c:pt idx="23">
                  <c:v>-1.9463176748220311E-2</c:v>
                </c:pt>
                <c:pt idx="24">
                  <c:v>-2.3685866316266801E-2</c:v>
                </c:pt>
                <c:pt idx="25">
                  <c:v>-2.2735972633212257E-2</c:v>
                </c:pt>
                <c:pt idx="26">
                  <c:v>-2.5865044231456101E-2</c:v>
                </c:pt>
                <c:pt idx="27">
                  <c:v>-2.47097433448949E-2</c:v>
                </c:pt>
                <c:pt idx="28">
                  <c:v>-3.2668019036268599E-2</c:v>
                </c:pt>
                <c:pt idx="29">
                  <c:v>-2.9710335967925851E-2</c:v>
                </c:pt>
                <c:pt idx="30">
                  <c:v>-2.8312632307159101E-2</c:v>
                </c:pt>
                <c:pt idx="31">
                  <c:v>-2.6129656621470206E-2</c:v>
                </c:pt>
                <c:pt idx="32">
                  <c:v>-2.4842994690553712E-2</c:v>
                </c:pt>
                <c:pt idx="33">
                  <c:v>-2.4959729544193301E-2</c:v>
                </c:pt>
                <c:pt idx="34">
                  <c:v>-2.7974706603354698E-2</c:v>
                </c:pt>
                <c:pt idx="35">
                  <c:v>-2.5863977225291917E-2</c:v>
                </c:pt>
                <c:pt idx="36">
                  <c:v>-2.5658133770430511E-2</c:v>
                </c:pt>
                <c:pt idx="37">
                  <c:v>-2.3734120788697102E-2</c:v>
                </c:pt>
                <c:pt idx="38">
                  <c:v>-2.4621468436710602E-2</c:v>
                </c:pt>
                <c:pt idx="39">
                  <c:v>-2.5438158726084403E-2</c:v>
                </c:pt>
                <c:pt idx="40">
                  <c:v>-2.6990404027121499E-2</c:v>
                </c:pt>
                <c:pt idx="41">
                  <c:v>-2.9898167561113662E-2</c:v>
                </c:pt>
                <c:pt idx="42">
                  <c:v>-2.8424554552279799E-2</c:v>
                </c:pt>
                <c:pt idx="43">
                  <c:v>-2.8342738463129631E-2</c:v>
                </c:pt>
                <c:pt idx="44">
                  <c:v>-2.6602244046660221E-2</c:v>
                </c:pt>
                <c:pt idx="45">
                  <c:v>-2.6040474037654002E-2</c:v>
                </c:pt>
                <c:pt idx="46">
                  <c:v>-2.9603698130785099E-2</c:v>
                </c:pt>
                <c:pt idx="47">
                  <c:v>-2.7428531125944101E-2</c:v>
                </c:pt>
                <c:pt idx="48">
                  <c:v>-2.6177952549845038E-2</c:v>
                </c:pt>
                <c:pt idx="49">
                  <c:v>-2.5570780231995868E-2</c:v>
                </c:pt>
                <c:pt idx="50">
                  <c:v>-2.8715921431349888E-2</c:v>
                </c:pt>
                <c:pt idx="51">
                  <c:v>-2.6703866647089802E-2</c:v>
                </c:pt>
                <c:pt idx="52">
                  <c:v>-2.5744076333209197E-2</c:v>
                </c:pt>
                <c:pt idx="53">
                  <c:v>-2.9090270007154227E-2</c:v>
                </c:pt>
                <c:pt idx="54">
                  <c:v>-2.6235946041369199E-2</c:v>
                </c:pt>
                <c:pt idx="55">
                  <c:v>-2.4149038930773352E-2</c:v>
                </c:pt>
                <c:pt idx="56">
                  <c:v>-2.22985247189421E-2</c:v>
                </c:pt>
                <c:pt idx="57">
                  <c:v>-2.3744597635908388E-2</c:v>
                </c:pt>
                <c:pt idx="58">
                  <c:v>-2.4788209914733E-2</c:v>
                </c:pt>
                <c:pt idx="59">
                  <c:v>-2.5820378104495202E-2</c:v>
                </c:pt>
                <c:pt idx="60">
                  <c:v>-2.5013073115589212E-2</c:v>
                </c:pt>
                <c:pt idx="61">
                  <c:v>-2.32108757649588E-2</c:v>
                </c:pt>
                <c:pt idx="62">
                  <c:v>-2.2012395692450611E-2</c:v>
                </c:pt>
                <c:pt idx="63">
                  <c:v>-2.4090234537655401E-2</c:v>
                </c:pt>
              </c:numCache>
            </c:numRef>
          </c:val>
        </c:ser>
        <c:marker val="1"/>
        <c:axId val="54497280"/>
        <c:axId val="54498816"/>
      </c:lineChart>
      <c:dateAx>
        <c:axId val="54497280"/>
        <c:scaling>
          <c:orientation val="minMax"/>
        </c:scaling>
        <c:axPos val="b"/>
        <c:numFmt formatCode="dd/mm/yyyy" sourceLinked="0"/>
        <c:majorTickMark val="in"/>
        <c:minorTickMark val="in"/>
        <c:tickLblPos val="low"/>
        <c:txPr>
          <a:bodyPr rot="0" vert="horz"/>
          <a:lstStyle/>
          <a:p>
            <a:pPr>
              <a:defRPr lang="en-CA" sz="1000" b="1" i="0" u="none" strike="noStrike" baseline="0">
                <a:solidFill>
                  <a:srgbClr val="000000"/>
                </a:solidFill>
                <a:latin typeface="+mn-lt"/>
                <a:ea typeface="Times New Roman"/>
                <a:cs typeface="Times New Roman"/>
              </a:defRPr>
            </a:pPr>
            <a:endParaRPr lang="en-US"/>
          </a:p>
        </c:txPr>
        <c:crossAx val="54498816"/>
        <c:crosses val="autoZero"/>
        <c:auto val="1"/>
        <c:lblOffset val="100"/>
        <c:baseTimeUnit val="days"/>
        <c:majorUnit val="1"/>
        <c:majorTimeUnit val="months"/>
      </c:dateAx>
      <c:valAx>
        <c:axId val="54498816"/>
        <c:scaling>
          <c:orientation val="minMax"/>
        </c:scaling>
        <c:axPos val="l"/>
        <c:majorGridlines/>
        <c:numFmt formatCode="0.00%" sourceLinked="0"/>
        <c:majorTickMark val="none"/>
        <c:tickLblPos val="nextTo"/>
        <c:spPr>
          <a:ln w="9525">
            <a:noFill/>
          </a:ln>
        </c:spPr>
        <c:txPr>
          <a:bodyPr rot="0" vert="horz"/>
          <a:lstStyle/>
          <a:p>
            <a:pPr>
              <a:defRPr lang="en-CA" sz="1000" b="1" i="0" u="none" strike="noStrike" baseline="0">
                <a:solidFill>
                  <a:srgbClr val="000000"/>
                </a:solidFill>
                <a:latin typeface="+mn-lt"/>
                <a:ea typeface="Times New Roman"/>
                <a:cs typeface="Times New Roman"/>
              </a:defRPr>
            </a:pPr>
            <a:endParaRPr lang="en-US"/>
          </a:p>
        </c:txPr>
        <c:crossAx val="54497280"/>
        <c:crosses val="autoZero"/>
        <c:crossBetween val="between"/>
      </c:valAx>
    </c:plotArea>
    <c:legend>
      <c:legendPos val="b"/>
      <c:layout>
        <c:manualLayout>
          <c:xMode val="edge"/>
          <c:yMode val="edge"/>
          <c:x val="0.33116493000421937"/>
          <c:y val="0.67428152665125662"/>
          <c:w val="0.40661469703595376"/>
          <c:h val="7.284154435378358E-2"/>
        </c:manualLayout>
      </c:layout>
      <c:txPr>
        <a:bodyPr/>
        <a:lstStyle/>
        <a:p>
          <a:pPr>
            <a:defRPr lang="en-CA" b="1">
              <a:latin typeface="+mn-lt"/>
            </a:defRPr>
          </a:pPr>
          <a:endParaRPr lang="en-US"/>
        </a:p>
      </c:txPr>
    </c:legend>
    <c:plotVisOnly val="1"/>
    <c:dispBlanksAs val="gap"/>
  </c:chart>
  <c:txPr>
    <a:bodyPr/>
    <a:lstStyle/>
    <a:p>
      <a:pPr>
        <a:defRPr sz="1000" b="0" i="0" u="none" strike="noStrike" baseline="0">
          <a:solidFill>
            <a:srgbClr val="000000"/>
          </a:solidFill>
          <a:latin typeface="Times New Roman"/>
          <a:ea typeface="Times New Roman"/>
          <a:cs typeface="Times New Roman"/>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CA"/>
  <c:chart>
    <c:plotArea>
      <c:layout/>
      <c:lineChart>
        <c:grouping val="standard"/>
        <c:ser>
          <c:idx val="0"/>
          <c:order val="0"/>
          <c:tx>
            <c:strRef>
              <c:f>VaR!$H$25</c:f>
              <c:strCache>
                <c:ptCount val="1"/>
                <c:pt idx="0">
                  <c:v>Port. Returns</c:v>
                </c:pt>
              </c:strCache>
            </c:strRef>
          </c:tx>
          <c:spPr>
            <a:ln>
              <a:solidFill>
                <a:srgbClr val="3333CC"/>
              </a:solidFill>
            </a:ln>
          </c:spPr>
          <c:marker>
            <c:symbol val="none"/>
          </c:marker>
          <c:cat>
            <c:numRef>
              <c:f>VaR!$G$26:$G$89</c:f>
              <c:numCache>
                <c:formatCode>dd/mm/yyyy</c:formatCode>
                <c:ptCount val="64"/>
                <c:pt idx="0">
                  <c:v>40269</c:v>
                </c:pt>
                <c:pt idx="1">
                  <c:v>40273</c:v>
                </c:pt>
                <c:pt idx="2">
                  <c:v>40274</c:v>
                </c:pt>
                <c:pt idx="3">
                  <c:v>40275</c:v>
                </c:pt>
                <c:pt idx="4">
                  <c:v>40276</c:v>
                </c:pt>
                <c:pt idx="5">
                  <c:v>40277</c:v>
                </c:pt>
                <c:pt idx="6">
                  <c:v>40280</c:v>
                </c:pt>
                <c:pt idx="7">
                  <c:v>40281</c:v>
                </c:pt>
                <c:pt idx="8">
                  <c:v>40282</c:v>
                </c:pt>
                <c:pt idx="9">
                  <c:v>40283</c:v>
                </c:pt>
                <c:pt idx="10">
                  <c:v>40284</c:v>
                </c:pt>
                <c:pt idx="11">
                  <c:v>40287</c:v>
                </c:pt>
                <c:pt idx="12">
                  <c:v>40288</c:v>
                </c:pt>
                <c:pt idx="13">
                  <c:v>40289</c:v>
                </c:pt>
                <c:pt idx="14">
                  <c:v>40290</c:v>
                </c:pt>
                <c:pt idx="15">
                  <c:v>40291</c:v>
                </c:pt>
                <c:pt idx="16">
                  <c:v>40294</c:v>
                </c:pt>
                <c:pt idx="17">
                  <c:v>40295</c:v>
                </c:pt>
                <c:pt idx="18">
                  <c:v>40296</c:v>
                </c:pt>
                <c:pt idx="19">
                  <c:v>40297</c:v>
                </c:pt>
                <c:pt idx="20">
                  <c:v>40298</c:v>
                </c:pt>
                <c:pt idx="21">
                  <c:v>40301</c:v>
                </c:pt>
                <c:pt idx="22">
                  <c:v>40302</c:v>
                </c:pt>
                <c:pt idx="23">
                  <c:v>40303</c:v>
                </c:pt>
                <c:pt idx="24">
                  <c:v>40304</c:v>
                </c:pt>
                <c:pt idx="25">
                  <c:v>40305</c:v>
                </c:pt>
                <c:pt idx="26">
                  <c:v>40308</c:v>
                </c:pt>
                <c:pt idx="27">
                  <c:v>40309</c:v>
                </c:pt>
                <c:pt idx="28">
                  <c:v>40310</c:v>
                </c:pt>
                <c:pt idx="29">
                  <c:v>40311</c:v>
                </c:pt>
                <c:pt idx="30">
                  <c:v>40312</c:v>
                </c:pt>
                <c:pt idx="31">
                  <c:v>40315</c:v>
                </c:pt>
                <c:pt idx="32">
                  <c:v>40316</c:v>
                </c:pt>
                <c:pt idx="33">
                  <c:v>40317</c:v>
                </c:pt>
                <c:pt idx="34">
                  <c:v>40318</c:v>
                </c:pt>
                <c:pt idx="35">
                  <c:v>40319</c:v>
                </c:pt>
                <c:pt idx="36">
                  <c:v>40323</c:v>
                </c:pt>
                <c:pt idx="37">
                  <c:v>40324</c:v>
                </c:pt>
                <c:pt idx="38">
                  <c:v>40325</c:v>
                </c:pt>
                <c:pt idx="39">
                  <c:v>40326</c:v>
                </c:pt>
                <c:pt idx="40">
                  <c:v>40329</c:v>
                </c:pt>
                <c:pt idx="41">
                  <c:v>40330</c:v>
                </c:pt>
                <c:pt idx="42">
                  <c:v>40330</c:v>
                </c:pt>
                <c:pt idx="43">
                  <c:v>40331</c:v>
                </c:pt>
                <c:pt idx="44">
                  <c:v>40332</c:v>
                </c:pt>
                <c:pt idx="45">
                  <c:v>40333</c:v>
                </c:pt>
                <c:pt idx="46">
                  <c:v>40336</c:v>
                </c:pt>
                <c:pt idx="47">
                  <c:v>40337</c:v>
                </c:pt>
                <c:pt idx="48">
                  <c:v>40338</c:v>
                </c:pt>
                <c:pt idx="49">
                  <c:v>40339</c:v>
                </c:pt>
                <c:pt idx="50">
                  <c:v>40340</c:v>
                </c:pt>
                <c:pt idx="51">
                  <c:v>40343</c:v>
                </c:pt>
                <c:pt idx="52">
                  <c:v>40344</c:v>
                </c:pt>
                <c:pt idx="53">
                  <c:v>40345</c:v>
                </c:pt>
                <c:pt idx="54">
                  <c:v>40346</c:v>
                </c:pt>
                <c:pt idx="55">
                  <c:v>40347</c:v>
                </c:pt>
                <c:pt idx="56">
                  <c:v>40350</c:v>
                </c:pt>
                <c:pt idx="57">
                  <c:v>40351</c:v>
                </c:pt>
                <c:pt idx="58">
                  <c:v>40352</c:v>
                </c:pt>
                <c:pt idx="59">
                  <c:v>40353</c:v>
                </c:pt>
                <c:pt idx="60">
                  <c:v>40354</c:v>
                </c:pt>
                <c:pt idx="61">
                  <c:v>40357</c:v>
                </c:pt>
                <c:pt idx="62">
                  <c:v>40358</c:v>
                </c:pt>
                <c:pt idx="63">
                  <c:v>40359</c:v>
                </c:pt>
              </c:numCache>
            </c:numRef>
          </c:cat>
          <c:val>
            <c:numRef>
              <c:f>VaR!$H$26:$H$89</c:f>
              <c:numCache>
                <c:formatCode>0.000000;[Red]0.000000</c:formatCode>
                <c:ptCount val="64"/>
                <c:pt idx="0">
                  <c:v>1.1376796011490864E-2</c:v>
                </c:pt>
                <c:pt idx="1">
                  <c:v>1.4934049977099438E-3</c:v>
                </c:pt>
                <c:pt idx="2">
                  <c:v>-9.8989183516075534E-4</c:v>
                </c:pt>
                <c:pt idx="3">
                  <c:v>-6.3526310517209731E-3</c:v>
                </c:pt>
                <c:pt idx="4">
                  <c:v>-3.6438335607761029E-4</c:v>
                </c:pt>
                <c:pt idx="5">
                  <c:v>4.4341201333499523E-3</c:v>
                </c:pt>
                <c:pt idx="6">
                  <c:v>-5.6036435573454892E-5</c:v>
                </c:pt>
                <c:pt idx="7">
                  <c:v>-5.5028431461425194E-3</c:v>
                </c:pt>
                <c:pt idx="8">
                  <c:v>9.1417011315187719E-3</c:v>
                </c:pt>
                <c:pt idx="9">
                  <c:v>-2.1137504516350971E-3</c:v>
                </c:pt>
                <c:pt idx="10">
                  <c:v>-1.3443803301427443E-2</c:v>
                </c:pt>
                <c:pt idx="11">
                  <c:v>3.1721882567296812E-3</c:v>
                </c:pt>
                <c:pt idx="12">
                  <c:v>-5.8400145426049511E-4</c:v>
                </c:pt>
                <c:pt idx="13">
                  <c:v>1.62531026708214E-4</c:v>
                </c:pt>
                <c:pt idx="14">
                  <c:v>5.0033543706398424E-3</c:v>
                </c:pt>
                <c:pt idx="15">
                  <c:v>4.0407145236712703E-3</c:v>
                </c:pt>
                <c:pt idx="16">
                  <c:v>2.2340621376506207E-3</c:v>
                </c:pt>
                <c:pt idx="17">
                  <c:v>-1.333570737683842E-2</c:v>
                </c:pt>
                <c:pt idx="18">
                  <c:v>-5.7811093099516507E-3</c:v>
                </c:pt>
                <c:pt idx="19">
                  <c:v>9.2775967291425527E-3</c:v>
                </c:pt>
                <c:pt idx="20">
                  <c:v>1.220581782872078E-3</c:v>
                </c:pt>
                <c:pt idx="21">
                  <c:v>-1.3084556391670071E-3</c:v>
                </c:pt>
                <c:pt idx="22">
                  <c:v>-1.4164804457386385E-2</c:v>
                </c:pt>
                <c:pt idx="23">
                  <c:v>-1.2198712886560699E-2</c:v>
                </c:pt>
                <c:pt idx="24">
                  <c:v>-6.6609966583361293E-3</c:v>
                </c:pt>
                <c:pt idx="25">
                  <c:v>-1.0094968192140234E-2</c:v>
                </c:pt>
                <c:pt idx="26">
                  <c:v>2.2229893436898591E-2</c:v>
                </c:pt>
                <c:pt idx="27">
                  <c:v>-4.0865293904519488E-3</c:v>
                </c:pt>
                <c:pt idx="28">
                  <c:v>1.3623557973220429E-2</c:v>
                </c:pt>
                <c:pt idx="29">
                  <c:v>-7.2019107525835881E-3</c:v>
                </c:pt>
                <c:pt idx="30">
                  <c:v>-9.7884598811238208E-3</c:v>
                </c:pt>
                <c:pt idx="31">
                  <c:v>-1.7712363815391857E-2</c:v>
                </c:pt>
                <c:pt idx="32">
                  <c:v>-7.849485129692626E-4</c:v>
                </c:pt>
                <c:pt idx="33">
                  <c:v>-6.0220333980627334E-3</c:v>
                </c:pt>
                <c:pt idx="34">
                  <c:v>-2.5379732931538408E-2</c:v>
                </c:pt>
                <c:pt idx="35">
                  <c:v>1.4709782376280824E-2</c:v>
                </c:pt>
                <c:pt idx="36">
                  <c:v>-7.147197493271403E-3</c:v>
                </c:pt>
                <c:pt idx="37">
                  <c:v>2.5817671769276067E-3</c:v>
                </c:pt>
                <c:pt idx="38">
                  <c:v>1.8601997210200581E-2</c:v>
                </c:pt>
                <c:pt idx="39">
                  <c:v>-8.4718451274751281E-3</c:v>
                </c:pt>
                <c:pt idx="40">
                  <c:v>8.6375350388131766E-3</c:v>
                </c:pt>
                <c:pt idx="41">
                  <c:v>-2.0179857937857405E-2</c:v>
                </c:pt>
                <c:pt idx="42">
                  <c:v>2.0263306187828945E-2</c:v>
                </c:pt>
                <c:pt idx="43">
                  <c:v>1.7627602438136161E-3</c:v>
                </c:pt>
                <c:pt idx="44">
                  <c:v>-2.3219586678528376E-2</c:v>
                </c:pt>
                <c:pt idx="45">
                  <c:v>-9.6390573101110145E-3</c:v>
                </c:pt>
                <c:pt idx="46">
                  <c:v>-6.8108206508666973E-4</c:v>
                </c:pt>
                <c:pt idx="47">
                  <c:v>-3.9065131541430502E-3</c:v>
                </c:pt>
                <c:pt idx="48">
                  <c:v>2.0861284449863366E-2</c:v>
                </c:pt>
                <c:pt idx="49">
                  <c:v>1.6467506173938565E-3</c:v>
                </c:pt>
                <c:pt idx="50">
                  <c:v>1.2652860328225841E-3</c:v>
                </c:pt>
                <c:pt idx="51">
                  <c:v>2.3549426112952427E-2</c:v>
                </c:pt>
                <c:pt idx="52">
                  <c:v>1.1340383791476661E-3</c:v>
                </c:pt>
                <c:pt idx="53">
                  <c:v>-2.0570461674269411E-3</c:v>
                </c:pt>
                <c:pt idx="54">
                  <c:v>-2.8763878810476652E-3</c:v>
                </c:pt>
                <c:pt idx="55">
                  <c:v>1.1422611065740001E-2</c:v>
                </c:pt>
                <c:pt idx="56">
                  <c:v>-6.358202429023717E-3</c:v>
                </c:pt>
                <c:pt idx="57">
                  <c:v>1.5301068992932476E-3</c:v>
                </c:pt>
                <c:pt idx="58">
                  <c:v>-1.3995390124168935E-2</c:v>
                </c:pt>
                <c:pt idx="59">
                  <c:v>2.45098246272816E-3</c:v>
                </c:pt>
                <c:pt idx="60">
                  <c:v>-9.1430534637197639E-3</c:v>
                </c:pt>
                <c:pt idx="61">
                  <c:v>-3.0833639373816852E-2</c:v>
                </c:pt>
                <c:pt idx="62">
                  <c:v>4.0519710015268131E-3</c:v>
                </c:pt>
                <c:pt idx="63">
                  <c:v>0</c:v>
                </c:pt>
              </c:numCache>
            </c:numRef>
          </c:val>
        </c:ser>
        <c:ser>
          <c:idx val="1"/>
          <c:order val="1"/>
          <c:tx>
            <c:strRef>
              <c:f>VaR!$I$25</c:f>
              <c:strCache>
                <c:ptCount val="1"/>
                <c:pt idx="0">
                  <c:v>VaR (%)</c:v>
                </c:pt>
              </c:strCache>
            </c:strRef>
          </c:tx>
          <c:spPr>
            <a:ln>
              <a:solidFill>
                <a:srgbClr val="FF0000"/>
              </a:solidFill>
            </a:ln>
          </c:spPr>
          <c:marker>
            <c:symbol val="none"/>
          </c:marker>
          <c:cat>
            <c:numRef>
              <c:f>VaR!$G$26:$G$89</c:f>
              <c:numCache>
                <c:formatCode>dd/mm/yyyy</c:formatCode>
                <c:ptCount val="64"/>
                <c:pt idx="0">
                  <c:v>40269</c:v>
                </c:pt>
                <c:pt idx="1">
                  <c:v>40273</c:v>
                </c:pt>
                <c:pt idx="2">
                  <c:v>40274</c:v>
                </c:pt>
                <c:pt idx="3">
                  <c:v>40275</c:v>
                </c:pt>
                <c:pt idx="4">
                  <c:v>40276</c:v>
                </c:pt>
                <c:pt idx="5">
                  <c:v>40277</c:v>
                </c:pt>
                <c:pt idx="6">
                  <c:v>40280</c:v>
                </c:pt>
                <c:pt idx="7">
                  <c:v>40281</c:v>
                </c:pt>
                <c:pt idx="8">
                  <c:v>40282</c:v>
                </c:pt>
                <c:pt idx="9">
                  <c:v>40283</c:v>
                </c:pt>
                <c:pt idx="10">
                  <c:v>40284</c:v>
                </c:pt>
                <c:pt idx="11">
                  <c:v>40287</c:v>
                </c:pt>
                <c:pt idx="12">
                  <c:v>40288</c:v>
                </c:pt>
                <c:pt idx="13">
                  <c:v>40289</c:v>
                </c:pt>
                <c:pt idx="14">
                  <c:v>40290</c:v>
                </c:pt>
                <c:pt idx="15">
                  <c:v>40291</c:v>
                </c:pt>
                <c:pt idx="16">
                  <c:v>40294</c:v>
                </c:pt>
                <c:pt idx="17">
                  <c:v>40295</c:v>
                </c:pt>
                <c:pt idx="18">
                  <c:v>40296</c:v>
                </c:pt>
                <c:pt idx="19">
                  <c:v>40297</c:v>
                </c:pt>
                <c:pt idx="20">
                  <c:v>40298</c:v>
                </c:pt>
                <c:pt idx="21">
                  <c:v>40301</c:v>
                </c:pt>
                <c:pt idx="22">
                  <c:v>40302</c:v>
                </c:pt>
                <c:pt idx="23">
                  <c:v>40303</c:v>
                </c:pt>
                <c:pt idx="24">
                  <c:v>40304</c:v>
                </c:pt>
                <c:pt idx="25">
                  <c:v>40305</c:v>
                </c:pt>
                <c:pt idx="26">
                  <c:v>40308</c:v>
                </c:pt>
                <c:pt idx="27">
                  <c:v>40309</c:v>
                </c:pt>
                <c:pt idx="28">
                  <c:v>40310</c:v>
                </c:pt>
                <c:pt idx="29">
                  <c:v>40311</c:v>
                </c:pt>
                <c:pt idx="30">
                  <c:v>40312</c:v>
                </c:pt>
                <c:pt idx="31">
                  <c:v>40315</c:v>
                </c:pt>
                <c:pt idx="32">
                  <c:v>40316</c:v>
                </c:pt>
                <c:pt idx="33">
                  <c:v>40317</c:v>
                </c:pt>
                <c:pt idx="34">
                  <c:v>40318</c:v>
                </c:pt>
                <c:pt idx="35">
                  <c:v>40319</c:v>
                </c:pt>
                <c:pt idx="36">
                  <c:v>40323</c:v>
                </c:pt>
                <c:pt idx="37">
                  <c:v>40324</c:v>
                </c:pt>
                <c:pt idx="38">
                  <c:v>40325</c:v>
                </c:pt>
                <c:pt idx="39">
                  <c:v>40326</c:v>
                </c:pt>
                <c:pt idx="40">
                  <c:v>40329</c:v>
                </c:pt>
                <c:pt idx="41">
                  <c:v>40330</c:v>
                </c:pt>
                <c:pt idx="42">
                  <c:v>40330</c:v>
                </c:pt>
                <c:pt idx="43">
                  <c:v>40331</c:v>
                </c:pt>
                <c:pt idx="44">
                  <c:v>40332</c:v>
                </c:pt>
                <c:pt idx="45">
                  <c:v>40333</c:v>
                </c:pt>
                <c:pt idx="46">
                  <c:v>40336</c:v>
                </c:pt>
                <c:pt idx="47">
                  <c:v>40337</c:v>
                </c:pt>
                <c:pt idx="48">
                  <c:v>40338</c:v>
                </c:pt>
                <c:pt idx="49">
                  <c:v>40339</c:v>
                </c:pt>
                <c:pt idx="50">
                  <c:v>40340</c:v>
                </c:pt>
                <c:pt idx="51">
                  <c:v>40343</c:v>
                </c:pt>
                <c:pt idx="52">
                  <c:v>40344</c:v>
                </c:pt>
                <c:pt idx="53">
                  <c:v>40345</c:v>
                </c:pt>
                <c:pt idx="54">
                  <c:v>40346</c:v>
                </c:pt>
                <c:pt idx="55">
                  <c:v>40347</c:v>
                </c:pt>
                <c:pt idx="56">
                  <c:v>40350</c:v>
                </c:pt>
                <c:pt idx="57">
                  <c:v>40351</c:v>
                </c:pt>
                <c:pt idx="58">
                  <c:v>40352</c:v>
                </c:pt>
                <c:pt idx="59">
                  <c:v>40353</c:v>
                </c:pt>
                <c:pt idx="60">
                  <c:v>40354</c:v>
                </c:pt>
                <c:pt idx="61">
                  <c:v>40357</c:v>
                </c:pt>
                <c:pt idx="62">
                  <c:v>40358</c:v>
                </c:pt>
                <c:pt idx="63">
                  <c:v>40359</c:v>
                </c:pt>
              </c:numCache>
            </c:numRef>
          </c:cat>
          <c:val>
            <c:numRef>
              <c:f>VaR!$I$26:$I$89</c:f>
              <c:numCache>
                <c:formatCode>0.000000;[Red]0.000000</c:formatCode>
                <c:ptCount val="64"/>
                <c:pt idx="0">
                  <c:v>-2.4235241255486716E-2</c:v>
                </c:pt>
                <c:pt idx="1">
                  <c:v>-2.5982995586402845E-2</c:v>
                </c:pt>
                <c:pt idx="2">
                  <c:v>-2.6969736502082571E-2</c:v>
                </c:pt>
                <c:pt idx="3">
                  <c:v>-2.508277939224117E-2</c:v>
                </c:pt>
                <c:pt idx="4">
                  <c:v>-2.4533259182216612E-2</c:v>
                </c:pt>
                <c:pt idx="5">
                  <c:v>-2.4605891882960841E-2</c:v>
                </c:pt>
                <c:pt idx="6">
                  <c:v>-2.4293244044557644E-2</c:v>
                </c:pt>
                <c:pt idx="7">
                  <c:v>-2.4246001198415971E-2</c:v>
                </c:pt>
                <c:pt idx="8">
                  <c:v>-2.3117493270678139E-2</c:v>
                </c:pt>
                <c:pt idx="9">
                  <c:v>-2.3839965034518042E-2</c:v>
                </c:pt>
                <c:pt idx="10">
                  <c:v>-2.5431869434414882E-2</c:v>
                </c:pt>
                <c:pt idx="11">
                  <c:v>-2.4684604236792168E-2</c:v>
                </c:pt>
                <c:pt idx="12">
                  <c:v>-2.6361744070000796E-2</c:v>
                </c:pt>
                <c:pt idx="13">
                  <c:v>-2.5188212542498086E-2</c:v>
                </c:pt>
                <c:pt idx="14">
                  <c:v>-2.3715139751422021E-2</c:v>
                </c:pt>
                <c:pt idx="15">
                  <c:v>-2.2098823625573024E-2</c:v>
                </c:pt>
                <c:pt idx="16">
                  <c:v>-2.2477438938554292E-2</c:v>
                </c:pt>
                <c:pt idx="17">
                  <c:v>-2.2162050217497387E-2</c:v>
                </c:pt>
                <c:pt idx="18">
                  <c:v>-2.1484444593707838E-2</c:v>
                </c:pt>
                <c:pt idx="19">
                  <c:v>-2.389167786475432E-2</c:v>
                </c:pt>
                <c:pt idx="20">
                  <c:v>-2.4004761057764414E-2</c:v>
                </c:pt>
                <c:pt idx="21">
                  <c:v>-2.5293874953719101E-2</c:v>
                </c:pt>
                <c:pt idx="22">
                  <c:v>-2.4760439011150628E-2</c:v>
                </c:pt>
                <c:pt idx="23">
                  <c:v>-2.5326073895319198E-2</c:v>
                </c:pt>
                <c:pt idx="24">
                  <c:v>-2.5772035995265476E-2</c:v>
                </c:pt>
                <c:pt idx="25">
                  <c:v>-2.7224957334680479E-2</c:v>
                </c:pt>
                <c:pt idx="26">
                  <c:v>-2.7341485448964017E-2</c:v>
                </c:pt>
                <c:pt idx="27">
                  <c:v>-2.6683095335109892E-2</c:v>
                </c:pt>
                <c:pt idx="28">
                  <c:v>-2.9392088496050683E-2</c:v>
                </c:pt>
                <c:pt idx="29">
                  <c:v>-2.7964377972090816E-2</c:v>
                </c:pt>
                <c:pt idx="30">
                  <c:v>-2.7340823960635047E-2</c:v>
                </c:pt>
                <c:pt idx="31">
                  <c:v>-2.5317075619919048E-2</c:v>
                </c:pt>
                <c:pt idx="32">
                  <c:v>-2.5673464735529609E-2</c:v>
                </c:pt>
                <c:pt idx="33">
                  <c:v>-2.7039757388347622E-2</c:v>
                </c:pt>
                <c:pt idx="34">
                  <c:v>-2.4718994777178684E-2</c:v>
                </c:pt>
                <c:pt idx="35">
                  <c:v>-2.4124143723174611E-2</c:v>
                </c:pt>
                <c:pt idx="36">
                  <c:v>-2.7836880009009888E-2</c:v>
                </c:pt>
                <c:pt idx="37">
                  <c:v>-2.7460277189516175E-2</c:v>
                </c:pt>
                <c:pt idx="38">
                  <c:v>-2.6692519856978746E-2</c:v>
                </c:pt>
                <c:pt idx="39">
                  <c:v>-2.5970289803380779E-2</c:v>
                </c:pt>
                <c:pt idx="40">
                  <c:v>-3.1275990218964253E-2</c:v>
                </c:pt>
                <c:pt idx="41">
                  <c:v>-2.7511095248982771E-2</c:v>
                </c:pt>
                <c:pt idx="42">
                  <c:v>-2.6718996240418388E-2</c:v>
                </c:pt>
                <c:pt idx="43">
                  <c:v>-2.9798856111459909E-2</c:v>
                </c:pt>
                <c:pt idx="44">
                  <c:v>-2.8935281374102489E-2</c:v>
                </c:pt>
                <c:pt idx="45">
                  <c:v>-2.6601377898647582E-2</c:v>
                </c:pt>
                <c:pt idx="46">
                  <c:v>-2.8545645567872608E-2</c:v>
                </c:pt>
                <c:pt idx="47">
                  <c:v>-2.808507339040428E-2</c:v>
                </c:pt>
                <c:pt idx="48">
                  <c:v>-2.6639492552476218E-2</c:v>
                </c:pt>
                <c:pt idx="49">
                  <c:v>-2.5827981520855251E-2</c:v>
                </c:pt>
                <c:pt idx="50">
                  <c:v>-2.7889449074430812E-2</c:v>
                </c:pt>
                <c:pt idx="51">
                  <c:v>-2.5018835635197571E-2</c:v>
                </c:pt>
                <c:pt idx="52">
                  <c:v>-2.4795970043612611E-2</c:v>
                </c:pt>
                <c:pt idx="53">
                  <c:v>-2.6850873078905393E-2</c:v>
                </c:pt>
                <c:pt idx="54">
                  <c:v>-2.4463665329290511E-2</c:v>
                </c:pt>
                <c:pt idx="55">
                  <c:v>-2.3584489080196377E-2</c:v>
                </c:pt>
                <c:pt idx="56">
                  <c:v>-2.3411847551565324E-2</c:v>
                </c:pt>
                <c:pt idx="57">
                  <c:v>-2.4772653104184958E-2</c:v>
                </c:pt>
                <c:pt idx="58">
                  <c:v>-2.3878531941502187E-2</c:v>
                </c:pt>
                <c:pt idx="59">
                  <c:v>-2.24178593969525E-2</c:v>
                </c:pt>
                <c:pt idx="60">
                  <c:v>-2.3409243903376085E-2</c:v>
                </c:pt>
                <c:pt idx="61">
                  <c:v>-2.2787652653712034E-2</c:v>
                </c:pt>
                <c:pt idx="62">
                  <c:v>-2.332431928832316E-2</c:v>
                </c:pt>
                <c:pt idx="63">
                  <c:v>-2.7611217509684208E-2</c:v>
                </c:pt>
              </c:numCache>
            </c:numRef>
          </c:val>
        </c:ser>
        <c:marker val="1"/>
        <c:axId val="54610560"/>
        <c:axId val="54612352"/>
      </c:lineChart>
      <c:dateAx>
        <c:axId val="54610560"/>
        <c:scaling>
          <c:orientation val="minMax"/>
        </c:scaling>
        <c:axPos val="b"/>
        <c:numFmt formatCode="dd/mm/yyyy;@" sourceLinked="0"/>
        <c:majorTickMark val="none"/>
        <c:tickLblPos val="low"/>
        <c:txPr>
          <a:bodyPr rot="0" vert="horz"/>
          <a:lstStyle/>
          <a:p>
            <a:pPr>
              <a:defRPr lang="en-CA"/>
            </a:pPr>
            <a:endParaRPr lang="en-US"/>
          </a:p>
        </c:txPr>
        <c:crossAx val="54612352"/>
        <c:crosses val="autoZero"/>
        <c:auto val="1"/>
        <c:lblOffset val="100"/>
        <c:baseTimeUnit val="days"/>
        <c:majorUnit val="1"/>
        <c:majorTimeUnit val="months"/>
      </c:dateAx>
      <c:valAx>
        <c:axId val="54612352"/>
        <c:scaling>
          <c:orientation val="minMax"/>
        </c:scaling>
        <c:axPos val="l"/>
        <c:majorGridlines/>
        <c:numFmt formatCode="0.00%" sourceLinked="0"/>
        <c:majorTickMark val="none"/>
        <c:tickLblPos val="nextTo"/>
        <c:spPr>
          <a:ln w="9525">
            <a:noFill/>
          </a:ln>
        </c:spPr>
        <c:txPr>
          <a:bodyPr rot="0" vert="horz"/>
          <a:lstStyle/>
          <a:p>
            <a:pPr>
              <a:defRPr lang="en-CA"/>
            </a:pPr>
            <a:endParaRPr lang="en-US"/>
          </a:p>
        </c:txPr>
        <c:crossAx val="54610560"/>
        <c:crosses val="autoZero"/>
        <c:crossBetween val="between"/>
      </c:valAx>
    </c:plotArea>
    <c:legend>
      <c:legendPos val="b"/>
      <c:layout>
        <c:manualLayout>
          <c:xMode val="edge"/>
          <c:yMode val="edge"/>
          <c:x val="0.34940363109287742"/>
          <c:y val="0.67163828163652395"/>
          <c:w val="0.37998511296071441"/>
          <c:h val="7.7030514955599053E-2"/>
        </c:manualLayout>
      </c:layout>
      <c:txPr>
        <a:bodyPr/>
        <a:lstStyle/>
        <a:p>
          <a:pPr>
            <a:defRPr lang="en-CA"/>
          </a:pPr>
          <a:endParaRPr lang="en-US"/>
        </a:p>
      </c:txPr>
    </c:legend>
    <c:plotVisOnly val="1"/>
    <c:dispBlanksAs val="gap"/>
  </c:chart>
  <c:txPr>
    <a:bodyPr/>
    <a:lstStyle/>
    <a:p>
      <a:pPr>
        <a:defRPr sz="1000" b="1" i="0" u="none" strike="noStrike" baseline="0">
          <a:solidFill>
            <a:srgbClr val="000000"/>
          </a:solidFill>
          <a:latin typeface="+mj-lt"/>
          <a:ea typeface="Times New Roman"/>
          <a:cs typeface="Times New Roman"/>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lang="en-CA"/>
            </a:pPr>
            <a:r>
              <a:rPr lang="en-CA" baseline="0" dirty="0"/>
              <a:t>Q2 </a:t>
            </a:r>
            <a:r>
              <a:rPr lang="en-CA" baseline="0" dirty="0" smtClean="0"/>
              <a:t>Returns </a:t>
            </a:r>
            <a:r>
              <a:rPr lang="en-CA" baseline="0" dirty="0"/>
              <a:t>of Canadian Portfolio</a:t>
            </a:r>
            <a:endParaRPr lang="en-CA" dirty="0"/>
          </a:p>
        </c:rich>
      </c:tx>
      <c:layout/>
    </c:title>
    <c:plotArea>
      <c:layout/>
      <c:barChart>
        <c:barDir val="bar"/>
        <c:grouping val="clustered"/>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txPr>
              <a:bodyPr/>
              <a:lstStyle/>
              <a:p>
                <a:pPr>
                  <a:defRPr lang="en-CA" sz="1200" b="1"/>
                </a:pPr>
                <a:endParaRPr lang="en-US"/>
              </a:p>
            </c:txPr>
            <c:showVal val="1"/>
          </c:dLbls>
          <c:cat>
            <c:strRef>
              <c:f>'Returns '!$F$116:$F$119</c:f>
              <c:strCache>
                <c:ptCount val="4"/>
                <c:pt idx="0">
                  <c:v>RBC</c:v>
                </c:pt>
                <c:pt idx="1">
                  <c:v>F. Q.</c:v>
                </c:pt>
                <c:pt idx="2">
                  <c:v>Teck</c:v>
                </c:pt>
                <c:pt idx="3">
                  <c:v>Total</c:v>
                </c:pt>
              </c:strCache>
            </c:strRef>
          </c:cat>
          <c:val>
            <c:numRef>
              <c:f>'Returns '!$G$116:$G$119</c:f>
              <c:numCache>
                <c:formatCode>0.000%</c:formatCode>
                <c:ptCount val="4"/>
                <c:pt idx="0">
                  <c:v>-1.2724757067198561E-2</c:v>
                </c:pt>
                <c:pt idx="1">
                  <c:v>-1.1730326708571645E-2</c:v>
                </c:pt>
                <c:pt idx="2">
                  <c:v>-1.4938225304368721E-2</c:v>
                </c:pt>
                <c:pt idx="3">
                  <c:v>-7.951549953056912E-2</c:v>
                </c:pt>
              </c:numCache>
            </c:numRef>
          </c:val>
        </c:ser>
        <c:axId val="54727424"/>
        <c:axId val="54728960"/>
      </c:barChart>
      <c:catAx>
        <c:axId val="54727424"/>
        <c:scaling>
          <c:orientation val="maxMin"/>
        </c:scaling>
        <c:axPos val="l"/>
        <c:tickLblPos val="high"/>
        <c:txPr>
          <a:bodyPr/>
          <a:lstStyle/>
          <a:p>
            <a:pPr>
              <a:defRPr lang="en-CA" sz="1200" b="1"/>
            </a:pPr>
            <a:endParaRPr lang="en-US"/>
          </a:p>
        </c:txPr>
        <c:crossAx val="54728960"/>
        <c:crosses val="autoZero"/>
        <c:auto val="1"/>
        <c:lblAlgn val="ctr"/>
        <c:lblOffset val="100"/>
      </c:catAx>
      <c:valAx>
        <c:axId val="54728960"/>
        <c:scaling>
          <c:orientation val="minMax"/>
        </c:scaling>
        <c:delete val="1"/>
        <c:axPos val="t"/>
        <c:numFmt formatCode="0.000%" sourceLinked="1"/>
        <c:tickLblPos val="none"/>
        <c:crossAx val="54727424"/>
        <c:crosses val="autoZero"/>
        <c:crossBetween val="between"/>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lang="en-CA"/>
            </a:pPr>
            <a:r>
              <a:rPr lang="en-CA" dirty="0" smtClean="0"/>
              <a:t>Decomposition</a:t>
            </a:r>
            <a:r>
              <a:rPr lang="en-CA" baseline="0" dirty="0" smtClean="0"/>
              <a:t> of VaR</a:t>
            </a:r>
            <a:endParaRPr lang="en-CA" dirty="0"/>
          </a:p>
        </c:rich>
      </c:tx>
      <c:layout/>
    </c:title>
    <c:view3D>
      <c:rotX val="50"/>
      <c:rotY val="50"/>
      <c:perspective val="30"/>
    </c:view3D>
    <c:plotArea>
      <c:layout>
        <c:manualLayout>
          <c:layoutTarget val="inner"/>
          <c:xMode val="edge"/>
          <c:yMode val="edge"/>
          <c:x val="9.1014433531326225E-2"/>
          <c:y val="0.38301463555102738"/>
          <c:w val="0.81226822097212159"/>
          <c:h val="0.58905318742107449"/>
        </c:manualLayout>
      </c:layout>
      <c:pie3DChart>
        <c:varyColors val="1"/>
        <c:ser>
          <c:idx val="0"/>
          <c:order val="0"/>
          <c:dLbls>
            <c:dLbl>
              <c:idx val="0"/>
              <c:layout>
                <c:manualLayout>
                  <c:x val="7.8496317243562819E-2"/>
                  <c:y val="-9.9397434819552696E-2"/>
                </c:manualLayout>
              </c:layout>
              <c:showCatName val="1"/>
              <c:showPercent val="1"/>
            </c:dLbl>
            <c:dLbl>
              <c:idx val="1"/>
              <c:layout>
                <c:manualLayout>
                  <c:x val="-6.7221390859399724E-2"/>
                  <c:y val="0.11169798620173566"/>
                </c:manualLayout>
              </c:layout>
              <c:showCatName val="1"/>
              <c:showPercent val="1"/>
            </c:dLbl>
            <c:dLbl>
              <c:idx val="2"/>
              <c:layout>
                <c:manualLayout>
                  <c:x val="-6.2229322172988946E-2"/>
                  <c:y val="9.2973174134466062E-3"/>
                </c:manualLayout>
              </c:layout>
              <c:showCatName val="1"/>
              <c:showPercent val="1"/>
            </c:dLbl>
            <c:dLbl>
              <c:idx val="3"/>
              <c:layout>
                <c:manualLayout>
                  <c:x val="-8.0203822971733563E-2"/>
                  <c:y val="-1.2898027398172323E-2"/>
                </c:manualLayout>
              </c:layout>
              <c:showCatName val="1"/>
              <c:showPercent val="1"/>
            </c:dLbl>
            <c:dLbl>
              <c:idx val="4"/>
              <c:layout>
                <c:manualLayout>
                  <c:x val="-3.8154501764197997E-2"/>
                  <c:y val="-8.9201326932261168E-2"/>
                </c:manualLayout>
              </c:layout>
              <c:showCatName val="1"/>
              <c:showPercent val="1"/>
            </c:dLbl>
            <c:dLbl>
              <c:idx val="5"/>
              <c:layout>
                <c:manualLayout>
                  <c:x val="5.0557100406051825E-2"/>
                  <c:y val="-4.8925185722290765E-2"/>
                </c:manualLayout>
              </c:layout>
              <c:showCatName val="1"/>
              <c:showPercent val="1"/>
            </c:dLbl>
            <c:dLbl>
              <c:idx val="6"/>
              <c:layout>
                <c:manualLayout>
                  <c:x val="4.2204467355880813E-2"/>
                  <c:y val="-2.7171554177732607E-2"/>
                </c:manualLayout>
              </c:layout>
              <c:showCatName val="1"/>
              <c:showPercent val="1"/>
            </c:dLbl>
            <c:txPr>
              <a:bodyPr/>
              <a:lstStyle/>
              <a:p>
                <a:pPr>
                  <a:defRPr lang="en-CA" sz="1100" b="1"/>
                </a:pPr>
                <a:endParaRPr lang="en-US"/>
              </a:p>
            </c:txPr>
            <c:showCatName val="1"/>
            <c:showPercent val="1"/>
            <c:showLeaderLines val="1"/>
          </c:dLbls>
          <c:cat>
            <c:strRef>
              <c:f>CVaR!$F$1:$F$7</c:f>
              <c:strCache>
                <c:ptCount val="7"/>
                <c:pt idx="0">
                  <c:v>Others</c:v>
                </c:pt>
                <c:pt idx="1">
                  <c:v>TD</c:v>
                </c:pt>
                <c:pt idx="2">
                  <c:v>C.O.S.</c:v>
                </c:pt>
                <c:pt idx="3">
                  <c:v>F.Q.</c:v>
                </c:pt>
                <c:pt idx="4">
                  <c:v>RBC</c:v>
                </c:pt>
                <c:pt idx="5">
                  <c:v>Suncor</c:v>
                </c:pt>
                <c:pt idx="6">
                  <c:v>Teck</c:v>
                </c:pt>
              </c:strCache>
            </c:strRef>
          </c:cat>
          <c:val>
            <c:numRef>
              <c:f>CVaR!$G$1:$G$7</c:f>
              <c:numCache>
                <c:formatCode>0.000%</c:formatCode>
                <c:ptCount val="7"/>
                <c:pt idx="0">
                  <c:v>1.3791860929922803E-2</c:v>
                </c:pt>
                <c:pt idx="1">
                  <c:v>1.5925333291216081E-3</c:v>
                </c:pt>
                <c:pt idx="2">
                  <c:v>1.831806582946928E-3</c:v>
                </c:pt>
                <c:pt idx="3">
                  <c:v>1.9191558950519393E-3</c:v>
                </c:pt>
                <c:pt idx="4">
                  <c:v>2.2054949162833462E-3</c:v>
                </c:pt>
                <c:pt idx="5">
                  <c:v>3.1640456415880803E-3</c:v>
                </c:pt>
                <c:pt idx="6">
                  <c:v>3.4487304221199498E-3</c:v>
                </c:pt>
              </c:numCache>
            </c:numRef>
          </c:val>
        </c:ser>
        <c:dLbls>
          <c:showCatName val="1"/>
          <c:showPercent val="1"/>
        </c:dLbls>
      </c:pie3DChart>
    </c:plotArea>
    <c:plotVisOnly val="1"/>
    <c:dispBlanksAs val="zero"/>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lang="en-CA"/>
            </a:pPr>
            <a:r>
              <a:rPr lang="en-CA"/>
              <a:t>Average Holdings in</a:t>
            </a:r>
            <a:r>
              <a:rPr lang="en-CA" baseline="0"/>
              <a:t> Q2</a:t>
            </a:r>
            <a:endParaRPr lang="en-CA"/>
          </a:p>
        </c:rich>
      </c:tx>
      <c:layout/>
    </c:title>
    <c:plotArea>
      <c:layout/>
      <c:barChart>
        <c:barDir val="bar"/>
        <c:grouping val="clustered"/>
        <c:ser>
          <c:idx val="0"/>
          <c:order val="0"/>
          <c:spPr>
            <a:solidFill>
              <a:srgbClr val="33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txPr>
              <a:bodyPr/>
              <a:lstStyle/>
              <a:p>
                <a:pPr>
                  <a:defRPr lang="en-CA" sz="1200" b="1"/>
                </a:pPr>
                <a:endParaRPr lang="en-US"/>
              </a:p>
            </c:txPr>
            <c:showVal val="1"/>
          </c:dLbls>
          <c:cat>
            <c:strRef>
              <c:f>'Returns '!$J$116:$J$118</c:f>
              <c:strCache>
                <c:ptCount val="3"/>
                <c:pt idx="0">
                  <c:v>RBC</c:v>
                </c:pt>
                <c:pt idx="1">
                  <c:v>F. Q.</c:v>
                </c:pt>
                <c:pt idx="2">
                  <c:v>Teck</c:v>
                </c:pt>
              </c:strCache>
            </c:strRef>
          </c:cat>
          <c:val>
            <c:numRef>
              <c:f>'Returns '!$K$116:$K$118</c:f>
              <c:numCache>
                <c:formatCode>0.00%</c:formatCode>
                <c:ptCount val="3"/>
                <c:pt idx="0">
                  <c:v>8.6794627169802616E-2</c:v>
                </c:pt>
                <c:pt idx="1">
                  <c:v>2.9307364462797896E-2</c:v>
                </c:pt>
                <c:pt idx="2">
                  <c:v>4.9162200755883817E-2</c:v>
                </c:pt>
              </c:numCache>
            </c:numRef>
          </c:val>
        </c:ser>
        <c:axId val="54779904"/>
        <c:axId val="54781440"/>
      </c:barChart>
      <c:catAx>
        <c:axId val="54779904"/>
        <c:scaling>
          <c:orientation val="maxMin"/>
        </c:scaling>
        <c:axPos val="l"/>
        <c:majorTickMark val="in"/>
        <c:tickLblPos val="none"/>
        <c:spPr>
          <a:noFill/>
        </c:spPr>
        <c:txPr>
          <a:bodyPr/>
          <a:lstStyle/>
          <a:p>
            <a:pPr>
              <a:defRPr lang="en-CA">
                <a:solidFill>
                  <a:schemeClr val="bg1"/>
                </a:solidFill>
              </a:defRPr>
            </a:pPr>
            <a:endParaRPr lang="en-US"/>
          </a:p>
        </c:txPr>
        <c:crossAx val="54781440"/>
        <c:crosses val="autoZero"/>
        <c:auto val="1"/>
        <c:lblAlgn val="ctr"/>
        <c:lblOffset val="100"/>
      </c:catAx>
      <c:valAx>
        <c:axId val="54781440"/>
        <c:scaling>
          <c:orientation val="minMax"/>
        </c:scaling>
        <c:delete val="1"/>
        <c:axPos val="t"/>
        <c:numFmt formatCode="0.00%" sourceLinked="1"/>
        <c:tickLblPos val="none"/>
        <c:crossAx val="54779904"/>
        <c:crosses val="autoZero"/>
        <c:crossBetween val="between"/>
      </c:valAx>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CA"/>
  <c:style val="3"/>
  <c:chart>
    <c:title>
      <c:tx>
        <c:rich>
          <a:bodyPr/>
          <a:lstStyle/>
          <a:p>
            <a:pPr>
              <a:defRPr lang="en-CA"/>
            </a:pPr>
            <a:r>
              <a:rPr lang="en-CA" sz="1800" b="1" i="0" baseline="0" dirty="0" smtClean="0"/>
              <a:t>Canadian Equity Portfolio Risk Attribution</a:t>
            </a:r>
            <a:endParaRPr lang="en-CA" dirty="0"/>
          </a:p>
        </c:rich>
      </c:tx>
      <c:layout>
        <c:manualLayout>
          <c:xMode val="edge"/>
          <c:yMode val="edge"/>
          <c:x val="0.26085923081805185"/>
          <c:y val="3.2432281162319478E-2"/>
        </c:manualLayout>
      </c:layout>
    </c:title>
    <c:plotArea>
      <c:layout>
        <c:manualLayout>
          <c:layoutTarget val="inner"/>
          <c:xMode val="edge"/>
          <c:yMode val="edge"/>
          <c:x val="0.13662061577408019"/>
          <c:y val="0.23689578170380104"/>
          <c:w val="0.84103581400809524"/>
          <c:h val="0.69693365724423562"/>
        </c:manualLayout>
      </c:layout>
      <c:barChart>
        <c:barDir val="col"/>
        <c:grouping val="clustered"/>
        <c:ser>
          <c:idx val="0"/>
          <c:order val="0"/>
          <c:tx>
            <c:strRef>
              <c:f>'CEQ2'!$AZ$16</c:f>
              <c:strCache>
                <c:ptCount val="1"/>
                <c:pt idx="0">
                  <c:v>Allocation</c:v>
                </c:pt>
              </c:strCache>
            </c:strRef>
          </c:tx>
          <c:cat>
            <c:strRef>
              <c:f>'CEQ2'!$AY$17:$AY$19</c:f>
              <c:strCache>
                <c:ptCount val="3"/>
                <c:pt idx="0">
                  <c:v>Financials</c:v>
                </c:pt>
                <c:pt idx="1">
                  <c:v>Materials</c:v>
                </c:pt>
                <c:pt idx="2">
                  <c:v>Energy</c:v>
                </c:pt>
              </c:strCache>
            </c:strRef>
          </c:cat>
          <c:val>
            <c:numRef>
              <c:f>'CEQ2'!$AZ$17:$AZ$19</c:f>
              <c:numCache>
                <c:formatCode>0.0000%</c:formatCode>
                <c:ptCount val="3"/>
                <c:pt idx="0">
                  <c:v>-6.603790128793215E-5</c:v>
                </c:pt>
                <c:pt idx="1">
                  <c:v>1.8541460479840123E-4</c:v>
                </c:pt>
                <c:pt idx="2">
                  <c:v>3.3918118638143652E-4</c:v>
                </c:pt>
              </c:numCache>
            </c:numRef>
          </c:val>
        </c:ser>
        <c:ser>
          <c:idx val="1"/>
          <c:order val="1"/>
          <c:tx>
            <c:strRef>
              <c:f>'CEQ2'!$BA$16</c:f>
              <c:strCache>
                <c:ptCount val="1"/>
                <c:pt idx="0">
                  <c:v>Selection </c:v>
                </c:pt>
              </c:strCache>
            </c:strRef>
          </c:tx>
          <c:cat>
            <c:strRef>
              <c:f>'CEQ2'!$AY$17:$AY$19</c:f>
              <c:strCache>
                <c:ptCount val="3"/>
                <c:pt idx="0">
                  <c:v>Financials</c:v>
                </c:pt>
                <c:pt idx="1">
                  <c:v>Materials</c:v>
                </c:pt>
                <c:pt idx="2">
                  <c:v>Energy</c:v>
                </c:pt>
              </c:strCache>
            </c:strRef>
          </c:cat>
          <c:val>
            <c:numRef>
              <c:f>'CEQ2'!$BA$17:$BA$19</c:f>
              <c:numCache>
                <c:formatCode>0.0000%</c:formatCode>
                <c:ptCount val="3"/>
                <c:pt idx="0">
                  <c:v>4.4442718605642055E-4</c:v>
                </c:pt>
                <c:pt idx="1">
                  <c:v>9.4006587245567207E-4</c:v>
                </c:pt>
                <c:pt idx="2">
                  <c:v>-1.0305446441916323E-4</c:v>
                </c:pt>
              </c:numCache>
            </c:numRef>
          </c:val>
        </c:ser>
        <c:ser>
          <c:idx val="2"/>
          <c:order val="2"/>
          <c:tx>
            <c:strRef>
              <c:f>'CEQ2'!$BB$16</c:f>
              <c:strCache>
                <c:ptCount val="1"/>
                <c:pt idx="0">
                  <c:v>Interaction</c:v>
                </c:pt>
              </c:strCache>
            </c:strRef>
          </c:tx>
          <c:cat>
            <c:strRef>
              <c:f>'CEQ2'!$AY$17:$AY$19</c:f>
              <c:strCache>
                <c:ptCount val="3"/>
                <c:pt idx="0">
                  <c:v>Financials</c:v>
                </c:pt>
                <c:pt idx="1">
                  <c:v>Materials</c:v>
                </c:pt>
                <c:pt idx="2">
                  <c:v>Energy</c:v>
                </c:pt>
              </c:strCache>
            </c:strRef>
          </c:cat>
          <c:val>
            <c:numRef>
              <c:f>'CEQ2'!$BB$17:$BB$19</c:f>
              <c:numCache>
                <c:formatCode>0.0000%</c:formatCode>
                <c:ptCount val="3"/>
                <c:pt idx="0">
                  <c:v>-1.247566407357855E-5</c:v>
                </c:pt>
                <c:pt idx="1">
                  <c:v>7.5014867149653214E-5</c:v>
                </c:pt>
                <c:pt idx="2">
                  <c:v>-1.2150550776563684E-5</c:v>
                </c:pt>
              </c:numCache>
            </c:numRef>
          </c:val>
        </c:ser>
        <c:gapWidth val="75"/>
        <c:overlap val="-25"/>
        <c:axId val="54963200"/>
        <c:axId val="54973184"/>
      </c:barChart>
      <c:catAx>
        <c:axId val="54963200"/>
        <c:scaling>
          <c:orientation val="minMax"/>
        </c:scaling>
        <c:axPos val="b"/>
        <c:majorTickMark val="none"/>
        <c:tickLblPos val="nextTo"/>
        <c:txPr>
          <a:bodyPr/>
          <a:lstStyle/>
          <a:p>
            <a:pPr>
              <a:defRPr lang="en-CA" sz="1500" b="1"/>
            </a:pPr>
            <a:endParaRPr lang="en-US"/>
          </a:p>
        </c:txPr>
        <c:crossAx val="54973184"/>
        <c:crosses val="autoZero"/>
        <c:auto val="1"/>
        <c:lblAlgn val="ctr"/>
        <c:lblOffset val="100"/>
      </c:catAx>
      <c:valAx>
        <c:axId val="54973184"/>
        <c:scaling>
          <c:orientation val="minMax"/>
        </c:scaling>
        <c:axPos val="l"/>
        <c:numFmt formatCode="0.00%" sourceLinked="0"/>
        <c:majorTickMark val="none"/>
        <c:tickLblPos val="nextTo"/>
        <c:txPr>
          <a:bodyPr/>
          <a:lstStyle/>
          <a:p>
            <a:pPr>
              <a:defRPr lang="en-CA" sz="1500" b="1"/>
            </a:pPr>
            <a:endParaRPr lang="en-US"/>
          </a:p>
        </c:txPr>
        <c:crossAx val="54963200"/>
        <c:crosses val="autoZero"/>
        <c:crossBetween val="between"/>
      </c:valAx>
    </c:plotArea>
    <c:legend>
      <c:legendPos val="b"/>
      <c:layout>
        <c:manualLayout>
          <c:xMode val="edge"/>
          <c:yMode val="edge"/>
          <c:x val="0.25084040293278181"/>
          <c:y val="0.12928277188247075"/>
          <c:w val="0.58769347500574987"/>
          <c:h val="0.11178464862246054"/>
        </c:manualLayout>
      </c:layout>
      <c:txPr>
        <a:bodyPr/>
        <a:lstStyle/>
        <a:p>
          <a:pPr>
            <a:defRPr lang="en-CA" sz="1500" b="1"/>
          </a:pPr>
          <a:endParaRPr lang="en-US"/>
        </a:p>
      </c:txPr>
    </c:legend>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CA"/>
  <c:style val="3"/>
  <c:chart>
    <c:title>
      <c:tx>
        <c:rich>
          <a:bodyPr/>
          <a:lstStyle/>
          <a:p>
            <a:pPr>
              <a:defRPr lang="en-CA"/>
            </a:pPr>
            <a:r>
              <a:rPr lang="en-CA" sz="1800" dirty="0"/>
              <a:t>Global Equity Portfolio Risk Attribution</a:t>
            </a:r>
          </a:p>
        </c:rich>
      </c:tx>
      <c:layout/>
    </c:title>
    <c:plotArea>
      <c:layout/>
      <c:barChart>
        <c:barDir val="col"/>
        <c:grouping val="stacked"/>
        <c:ser>
          <c:idx val="0"/>
          <c:order val="0"/>
          <c:tx>
            <c:strRef>
              <c:f>'GEQ2'!$P$17</c:f>
              <c:strCache>
                <c:ptCount val="1"/>
                <c:pt idx="0">
                  <c:v>Allocation</c:v>
                </c:pt>
              </c:strCache>
            </c:strRef>
          </c:tx>
          <c:cat>
            <c:strRef>
              <c:f>'GEQ2'!$Q$16:$U$16</c:f>
              <c:strCache>
                <c:ptCount val="5"/>
                <c:pt idx="0">
                  <c:v>Asia Pacific</c:v>
                </c:pt>
                <c:pt idx="1">
                  <c:v>Emerging</c:v>
                </c:pt>
                <c:pt idx="2">
                  <c:v>Europe</c:v>
                </c:pt>
                <c:pt idx="3">
                  <c:v>N.America</c:v>
                </c:pt>
                <c:pt idx="4">
                  <c:v>Total</c:v>
                </c:pt>
              </c:strCache>
            </c:strRef>
          </c:cat>
          <c:val>
            <c:numRef>
              <c:f>'GEQ2'!$Q$17:$U$17</c:f>
              <c:numCache>
                <c:formatCode>General</c:formatCode>
                <c:ptCount val="5"/>
                <c:pt idx="0">
                  <c:v>-1.7519161205731965E-4</c:v>
                </c:pt>
                <c:pt idx="1">
                  <c:v>5.9235650367147274E-5</c:v>
                </c:pt>
                <c:pt idx="2">
                  <c:v>-8.1234062473604918E-4</c:v>
                </c:pt>
                <c:pt idx="3">
                  <c:v>1.24363169498138E-3</c:v>
                </c:pt>
                <c:pt idx="4">
                  <c:v>3.1533510855516543E-4</c:v>
                </c:pt>
              </c:numCache>
            </c:numRef>
          </c:val>
        </c:ser>
        <c:ser>
          <c:idx val="1"/>
          <c:order val="1"/>
          <c:tx>
            <c:strRef>
              <c:f>'GEQ2'!$P$18</c:f>
              <c:strCache>
                <c:ptCount val="1"/>
                <c:pt idx="0">
                  <c:v>Selection </c:v>
                </c:pt>
              </c:strCache>
            </c:strRef>
          </c:tx>
          <c:cat>
            <c:strRef>
              <c:f>'GEQ2'!$Q$16:$U$16</c:f>
              <c:strCache>
                <c:ptCount val="5"/>
                <c:pt idx="0">
                  <c:v>Asia Pacific</c:v>
                </c:pt>
                <c:pt idx="1">
                  <c:v>Emerging</c:v>
                </c:pt>
                <c:pt idx="2">
                  <c:v>Europe</c:v>
                </c:pt>
                <c:pt idx="3">
                  <c:v>N.America</c:v>
                </c:pt>
                <c:pt idx="4">
                  <c:v>Total</c:v>
                </c:pt>
              </c:strCache>
            </c:strRef>
          </c:cat>
          <c:val>
            <c:numRef>
              <c:f>'GEQ2'!$Q$18:$U$18</c:f>
              <c:numCache>
                <c:formatCode>General</c:formatCode>
                <c:ptCount val="5"/>
                <c:pt idx="0">
                  <c:v>7.6035445739608193E-4</c:v>
                </c:pt>
                <c:pt idx="1">
                  <c:v>2.2541183075796165E-4</c:v>
                </c:pt>
                <c:pt idx="2">
                  <c:v>1.7191334318813582E-3</c:v>
                </c:pt>
                <c:pt idx="3">
                  <c:v>4.6151585949842183E-4</c:v>
                </c:pt>
                <c:pt idx="4">
                  <c:v>3.1664155795338182E-3</c:v>
                </c:pt>
              </c:numCache>
            </c:numRef>
          </c:val>
        </c:ser>
        <c:ser>
          <c:idx val="2"/>
          <c:order val="2"/>
          <c:tx>
            <c:strRef>
              <c:f>'GEQ2'!$P$19</c:f>
              <c:strCache>
                <c:ptCount val="1"/>
                <c:pt idx="0">
                  <c:v>Interaction</c:v>
                </c:pt>
              </c:strCache>
            </c:strRef>
          </c:tx>
          <c:cat>
            <c:strRef>
              <c:f>'GEQ2'!$Q$16:$U$16</c:f>
              <c:strCache>
                <c:ptCount val="5"/>
                <c:pt idx="0">
                  <c:v>Asia Pacific</c:v>
                </c:pt>
                <c:pt idx="1">
                  <c:v>Emerging</c:v>
                </c:pt>
                <c:pt idx="2">
                  <c:v>Europe</c:v>
                </c:pt>
                <c:pt idx="3">
                  <c:v>N.America</c:v>
                </c:pt>
                <c:pt idx="4">
                  <c:v>Total</c:v>
                </c:pt>
              </c:strCache>
            </c:strRef>
          </c:cat>
          <c:val>
            <c:numRef>
              <c:f>'GEQ2'!$Q$19:$U$19</c:f>
              <c:numCache>
                <c:formatCode>General</c:formatCode>
                <c:ptCount val="5"/>
                <c:pt idx="0">
                  <c:v>-2.9147339288228881E-4</c:v>
                </c:pt>
                <c:pt idx="1">
                  <c:v>1.3833584480225655E-5</c:v>
                </c:pt>
                <c:pt idx="2">
                  <c:v>-8.8247918084392765E-4</c:v>
                </c:pt>
                <c:pt idx="3">
                  <c:v>2.1530188436184812E-4</c:v>
                </c:pt>
                <c:pt idx="4">
                  <c:v>-9.4481710488413711E-4</c:v>
                </c:pt>
              </c:numCache>
            </c:numRef>
          </c:val>
        </c:ser>
        <c:gapWidth val="75"/>
        <c:overlap val="100"/>
        <c:axId val="55106560"/>
        <c:axId val="55116544"/>
      </c:barChart>
      <c:catAx>
        <c:axId val="55106560"/>
        <c:scaling>
          <c:orientation val="minMax"/>
        </c:scaling>
        <c:axPos val="b"/>
        <c:majorTickMark val="none"/>
        <c:tickLblPos val="low"/>
        <c:txPr>
          <a:bodyPr/>
          <a:lstStyle/>
          <a:p>
            <a:pPr>
              <a:defRPr lang="en-CA" sz="1500" b="1"/>
            </a:pPr>
            <a:endParaRPr lang="en-US"/>
          </a:p>
        </c:txPr>
        <c:crossAx val="55116544"/>
        <c:crosses val="autoZero"/>
        <c:auto val="1"/>
        <c:lblAlgn val="ctr"/>
        <c:lblOffset val="100"/>
      </c:catAx>
      <c:valAx>
        <c:axId val="55116544"/>
        <c:scaling>
          <c:orientation val="minMax"/>
        </c:scaling>
        <c:axPos val="l"/>
        <c:numFmt formatCode="0.00%" sourceLinked="0"/>
        <c:majorTickMark val="none"/>
        <c:tickLblPos val="nextTo"/>
        <c:txPr>
          <a:bodyPr/>
          <a:lstStyle/>
          <a:p>
            <a:pPr>
              <a:defRPr lang="en-CA" sz="1500" b="1"/>
            </a:pPr>
            <a:endParaRPr lang="en-US"/>
          </a:p>
        </c:txPr>
        <c:crossAx val="55106560"/>
        <c:crosses val="autoZero"/>
        <c:crossBetween val="between"/>
      </c:valAx>
    </c:plotArea>
    <c:legend>
      <c:legendPos val="b"/>
      <c:layout>
        <c:manualLayout>
          <c:xMode val="edge"/>
          <c:yMode val="edge"/>
          <c:x val="0.21344478028171929"/>
          <c:y val="0.21563538836487295"/>
          <c:w val="0.56697502216196483"/>
          <c:h val="6.4639547402419201E-2"/>
        </c:manualLayout>
      </c:layout>
      <c:txPr>
        <a:bodyPr/>
        <a:lstStyle/>
        <a:p>
          <a:pPr>
            <a:defRPr lang="en-CA" sz="1500" b="1"/>
          </a:pPr>
          <a:endParaRPr lang="en-US"/>
        </a:p>
      </c:txPr>
    </c:legend>
    <c:plotVisOnly val="1"/>
    <c:dispBlanksAs val="gap"/>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CA"/>
  <c:chart>
    <c:plotArea>
      <c:layout>
        <c:manualLayout>
          <c:layoutTarget val="inner"/>
          <c:xMode val="edge"/>
          <c:yMode val="edge"/>
          <c:x val="0.12080952659097444"/>
          <c:y val="4.2384076990376392E-2"/>
          <c:w val="0.85943274530166813"/>
          <c:h val="0.86880468066491834"/>
        </c:manualLayout>
      </c:layout>
      <c:barChart>
        <c:barDir val="col"/>
        <c:grouping val="stacked"/>
        <c:ser>
          <c:idx val="0"/>
          <c:order val="0"/>
          <c:tx>
            <c:strRef>
              <c:f>'GE RR Chart'!$P$54</c:f>
              <c:strCache>
                <c:ptCount val="1"/>
                <c:pt idx="0">
                  <c:v>Risk Adjusted Value Added</c:v>
                </c:pt>
              </c:strCache>
            </c:strRef>
          </c:tx>
          <c:spPr>
            <a:solidFill>
              <a:srgbClr val="3333CC"/>
            </a:solidFill>
          </c:spPr>
          <c:cat>
            <c:strRef>
              <c:f>'GE RR Chart'!$Q$53:$U$53</c:f>
              <c:strCache>
                <c:ptCount val="5"/>
                <c:pt idx="0">
                  <c:v>Asia Pacific</c:v>
                </c:pt>
                <c:pt idx="1">
                  <c:v>Emerging</c:v>
                </c:pt>
                <c:pt idx="2">
                  <c:v>Europe</c:v>
                </c:pt>
                <c:pt idx="3">
                  <c:v>N.America</c:v>
                </c:pt>
                <c:pt idx="4">
                  <c:v>Total</c:v>
                </c:pt>
              </c:strCache>
            </c:strRef>
          </c:cat>
          <c:val>
            <c:numRef>
              <c:f>'GE RR Chart'!$Q$54:$U$54</c:f>
              <c:numCache>
                <c:formatCode>0.0000%</c:formatCode>
                <c:ptCount val="5"/>
                <c:pt idx="0">
                  <c:v>1.0014289995016731E-2</c:v>
                </c:pt>
                <c:pt idx="1">
                  <c:v>-6.2733791882102381E-3</c:v>
                </c:pt>
                <c:pt idx="2">
                  <c:v>3.7642339611826142E-2</c:v>
                </c:pt>
                <c:pt idx="3">
                  <c:v>8.9849301993365216E-3</c:v>
                </c:pt>
                <c:pt idx="4">
                  <c:v>5.0368180617969063E-2</c:v>
                </c:pt>
              </c:numCache>
            </c:numRef>
          </c:val>
        </c:ser>
        <c:ser>
          <c:idx val="1"/>
          <c:order val="1"/>
          <c:tx>
            <c:strRef>
              <c:f>'GE RR Chart'!$P$55</c:f>
              <c:strCache>
                <c:ptCount val="1"/>
                <c:pt idx="0">
                  <c:v>RiskAdded</c:v>
                </c:pt>
              </c:strCache>
            </c:strRef>
          </c:tx>
          <c:spPr>
            <a:solidFill>
              <a:srgbClr val="3333CC"/>
            </a:solidFill>
          </c:spPr>
          <c:cat>
            <c:strRef>
              <c:f>'GE RR Chart'!$Q$53:$U$53</c:f>
              <c:strCache>
                <c:ptCount val="5"/>
                <c:pt idx="0">
                  <c:v>Asia Pacific</c:v>
                </c:pt>
                <c:pt idx="1">
                  <c:v>Emerging</c:v>
                </c:pt>
                <c:pt idx="2">
                  <c:v>Europe</c:v>
                </c:pt>
                <c:pt idx="3">
                  <c:v>N.America</c:v>
                </c:pt>
                <c:pt idx="4">
                  <c:v>Total</c:v>
                </c:pt>
              </c:strCache>
            </c:strRef>
          </c:cat>
          <c:val>
            <c:numRef>
              <c:f>'GE RR Chart'!$Q$55:$U$55</c:f>
              <c:numCache>
                <c:formatCode>0.0000%</c:formatCode>
                <c:ptCount val="5"/>
                <c:pt idx="0">
                  <c:v>2.9368945245647531E-4</c:v>
                </c:pt>
                <c:pt idx="1">
                  <c:v>2.9848106560533423E-4</c:v>
                </c:pt>
                <c:pt idx="2">
                  <c:v>2.4313626301386176E-5</c:v>
                </c:pt>
                <c:pt idx="3">
                  <c:v>1.9204494388416556E-3</c:v>
                </c:pt>
                <c:pt idx="4">
                  <c:v>2.5369335832048433E-3</c:v>
                </c:pt>
              </c:numCache>
            </c:numRef>
          </c:val>
        </c:ser>
        <c:overlap val="100"/>
        <c:axId val="55179136"/>
        <c:axId val="55180672"/>
      </c:barChart>
      <c:catAx>
        <c:axId val="55179136"/>
        <c:scaling>
          <c:orientation val="minMax"/>
        </c:scaling>
        <c:axPos val="b"/>
        <c:tickLblPos val="nextTo"/>
        <c:txPr>
          <a:bodyPr/>
          <a:lstStyle/>
          <a:p>
            <a:pPr>
              <a:defRPr sz="1500"/>
            </a:pPr>
            <a:endParaRPr lang="en-US"/>
          </a:p>
        </c:txPr>
        <c:crossAx val="55180672"/>
        <c:crosses val="autoZero"/>
        <c:auto val="1"/>
        <c:lblAlgn val="ctr"/>
        <c:lblOffset val="100"/>
      </c:catAx>
      <c:valAx>
        <c:axId val="55180672"/>
        <c:scaling>
          <c:orientation val="minMax"/>
        </c:scaling>
        <c:axPos val="l"/>
        <c:numFmt formatCode="0.00%" sourceLinked="0"/>
        <c:tickLblPos val="nextTo"/>
        <c:txPr>
          <a:bodyPr/>
          <a:lstStyle/>
          <a:p>
            <a:pPr>
              <a:defRPr sz="1500"/>
            </a:pPr>
            <a:endParaRPr lang="en-US"/>
          </a:p>
        </c:txPr>
        <c:crossAx val="55179136"/>
        <c:crosses val="autoZero"/>
        <c:crossBetween val="between"/>
      </c:valAx>
    </c:plotArea>
    <c:plotVisOnly val="1"/>
    <c:dispBlanksAs val="gap"/>
  </c:chart>
  <c:txPr>
    <a:bodyPr/>
    <a:lstStyle/>
    <a:p>
      <a:pPr>
        <a:defRPr sz="1200" b="1"/>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CA"/>
  <c:chart>
    <c:autoTitleDeleted val="1"/>
    <c:plotArea>
      <c:layout>
        <c:manualLayout>
          <c:layoutTarget val="inner"/>
          <c:xMode val="edge"/>
          <c:yMode val="edge"/>
          <c:x val="0.15640891984520597"/>
          <c:y val="4.4301904363090713E-2"/>
          <c:w val="0.79312400411869188"/>
          <c:h val="0.86653302581458114"/>
        </c:manualLayout>
      </c:layout>
      <c:barChart>
        <c:barDir val="col"/>
        <c:grouping val="clustered"/>
        <c:ser>
          <c:idx val="0"/>
          <c:order val="0"/>
          <c:tx>
            <c:strRef>
              <c:f>'GE RR Chart'!$P$28</c:f>
              <c:strCache>
                <c:ptCount val="1"/>
                <c:pt idx="0">
                  <c:v>Risk Adjusted Value Added</c:v>
                </c:pt>
              </c:strCache>
            </c:strRef>
          </c:tx>
          <c:spPr>
            <a:solidFill>
              <a:srgbClr val="FF0000"/>
            </a:solidFill>
          </c:spPr>
          <c:cat>
            <c:strRef>
              <c:f>'GE RR Chart'!$Q$27:$U$27</c:f>
              <c:strCache>
                <c:ptCount val="5"/>
                <c:pt idx="0">
                  <c:v>Asia Pacific</c:v>
                </c:pt>
                <c:pt idx="1">
                  <c:v>Emerging</c:v>
                </c:pt>
                <c:pt idx="2">
                  <c:v>Europe</c:v>
                </c:pt>
                <c:pt idx="3">
                  <c:v>N.America</c:v>
                </c:pt>
                <c:pt idx="4">
                  <c:v>Total</c:v>
                </c:pt>
              </c:strCache>
            </c:strRef>
          </c:cat>
          <c:val>
            <c:numRef>
              <c:f>'GE RR Chart'!$Q$28:$U$28</c:f>
              <c:numCache>
                <c:formatCode>0.0000%</c:formatCode>
                <c:ptCount val="5"/>
                <c:pt idx="0">
                  <c:v>1.0014289995016731E-2</c:v>
                </c:pt>
                <c:pt idx="1">
                  <c:v>-6.2733791882102381E-3</c:v>
                </c:pt>
                <c:pt idx="2">
                  <c:v>3.7642339611826142E-2</c:v>
                </c:pt>
                <c:pt idx="3">
                  <c:v>8.9849301993365216E-3</c:v>
                </c:pt>
                <c:pt idx="4">
                  <c:v>5.0368180617969063E-2</c:v>
                </c:pt>
              </c:numCache>
            </c:numRef>
          </c:val>
        </c:ser>
        <c:axId val="55205248"/>
        <c:axId val="55301248"/>
      </c:barChart>
      <c:catAx>
        <c:axId val="55205248"/>
        <c:scaling>
          <c:orientation val="minMax"/>
        </c:scaling>
        <c:axPos val="b"/>
        <c:tickLblPos val="nextTo"/>
        <c:txPr>
          <a:bodyPr/>
          <a:lstStyle/>
          <a:p>
            <a:pPr>
              <a:defRPr lang="en-CA" sz="1500" b="1"/>
            </a:pPr>
            <a:endParaRPr lang="en-US"/>
          </a:p>
        </c:txPr>
        <c:crossAx val="55301248"/>
        <c:crosses val="autoZero"/>
        <c:auto val="1"/>
        <c:lblAlgn val="ctr"/>
        <c:lblOffset val="100"/>
      </c:catAx>
      <c:valAx>
        <c:axId val="55301248"/>
        <c:scaling>
          <c:orientation val="minMax"/>
        </c:scaling>
        <c:axPos val="l"/>
        <c:numFmt formatCode="0.00%" sourceLinked="0"/>
        <c:tickLblPos val="nextTo"/>
        <c:txPr>
          <a:bodyPr/>
          <a:lstStyle/>
          <a:p>
            <a:pPr>
              <a:defRPr lang="en-CA" sz="1500" b="1"/>
            </a:pPr>
            <a:endParaRPr lang="en-US"/>
          </a:p>
        </c:txPr>
        <c:crossAx val="55205248"/>
        <c:crosses val="autoZero"/>
        <c:crossBetween val="between"/>
      </c:valAx>
    </c:plotArea>
    <c:legend>
      <c:legendPos val="r"/>
      <c:layout>
        <c:manualLayout>
          <c:xMode val="edge"/>
          <c:yMode val="edge"/>
          <c:x val="0.24393041135344853"/>
          <c:y val="6.9252333041703376E-2"/>
          <c:w val="0.5476594404926789"/>
          <c:h val="8.3717191601050026E-2"/>
        </c:manualLayout>
      </c:layout>
      <c:txPr>
        <a:bodyPr/>
        <a:lstStyle/>
        <a:p>
          <a:pPr>
            <a:defRPr lang="en-CA" sz="1500" b="1"/>
          </a:pPr>
          <a:endParaRPr lang="en-US"/>
        </a:p>
      </c:txPr>
    </c:legend>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a:pPr>
            <a:r>
              <a:rPr lang="en-CA"/>
              <a:t>Price to Book</a:t>
            </a:r>
          </a:p>
        </c:rich>
      </c:tx>
      <c:layout>
        <c:manualLayout>
          <c:xMode val="edge"/>
          <c:yMode val="edge"/>
          <c:x val="0.42516934046345806"/>
          <c:y val="4.143814747105394E-2"/>
        </c:manualLayout>
      </c:layout>
      <c:overlay val="1"/>
    </c:title>
    <c:plotArea>
      <c:layout/>
      <c:lineChart>
        <c:grouping val="standard"/>
        <c:ser>
          <c:idx val="0"/>
          <c:order val="0"/>
          <c:tx>
            <c:strRef>
              <c:f>'Price to Book'!$B$1</c:f>
              <c:strCache>
                <c:ptCount val="1"/>
                <c:pt idx="0">
                  <c:v>SP500</c:v>
                </c:pt>
              </c:strCache>
            </c:strRef>
          </c:tx>
          <c:marker>
            <c:symbol val="none"/>
          </c:marker>
          <c:cat>
            <c:numRef>
              <c:f>'Price to Book'!$A$2:$A$606</c:f>
              <c:numCache>
                <c:formatCode>dd/mm/yyyy</c:formatCode>
                <c:ptCount val="605"/>
                <c:pt idx="0">
                  <c:v>40385</c:v>
                </c:pt>
                <c:pt idx="1">
                  <c:v>40382</c:v>
                </c:pt>
                <c:pt idx="2">
                  <c:v>40375</c:v>
                </c:pt>
                <c:pt idx="3">
                  <c:v>40368</c:v>
                </c:pt>
                <c:pt idx="4">
                  <c:v>40361</c:v>
                </c:pt>
                <c:pt idx="5">
                  <c:v>40354</c:v>
                </c:pt>
                <c:pt idx="6">
                  <c:v>40347</c:v>
                </c:pt>
                <c:pt idx="7">
                  <c:v>40340</c:v>
                </c:pt>
                <c:pt idx="8">
                  <c:v>40333</c:v>
                </c:pt>
                <c:pt idx="9">
                  <c:v>40326</c:v>
                </c:pt>
                <c:pt idx="10">
                  <c:v>40319</c:v>
                </c:pt>
                <c:pt idx="11">
                  <c:v>40312</c:v>
                </c:pt>
                <c:pt idx="12">
                  <c:v>40305</c:v>
                </c:pt>
                <c:pt idx="13">
                  <c:v>40298</c:v>
                </c:pt>
                <c:pt idx="14">
                  <c:v>40291</c:v>
                </c:pt>
                <c:pt idx="15">
                  <c:v>40284</c:v>
                </c:pt>
                <c:pt idx="16">
                  <c:v>40277</c:v>
                </c:pt>
                <c:pt idx="17">
                  <c:v>40270</c:v>
                </c:pt>
                <c:pt idx="18">
                  <c:v>40263</c:v>
                </c:pt>
                <c:pt idx="19">
                  <c:v>40256</c:v>
                </c:pt>
                <c:pt idx="20">
                  <c:v>40249</c:v>
                </c:pt>
                <c:pt idx="21">
                  <c:v>40242</c:v>
                </c:pt>
                <c:pt idx="22">
                  <c:v>40235</c:v>
                </c:pt>
                <c:pt idx="23">
                  <c:v>40228</c:v>
                </c:pt>
                <c:pt idx="24">
                  <c:v>40221</c:v>
                </c:pt>
                <c:pt idx="25">
                  <c:v>40214</c:v>
                </c:pt>
                <c:pt idx="26">
                  <c:v>40207</c:v>
                </c:pt>
                <c:pt idx="27">
                  <c:v>40200</c:v>
                </c:pt>
                <c:pt idx="28">
                  <c:v>40193</c:v>
                </c:pt>
                <c:pt idx="29">
                  <c:v>40186</c:v>
                </c:pt>
                <c:pt idx="30">
                  <c:v>40179</c:v>
                </c:pt>
                <c:pt idx="31">
                  <c:v>40172</c:v>
                </c:pt>
                <c:pt idx="32">
                  <c:v>40165</c:v>
                </c:pt>
                <c:pt idx="33">
                  <c:v>40158</c:v>
                </c:pt>
                <c:pt idx="34">
                  <c:v>40151</c:v>
                </c:pt>
                <c:pt idx="35">
                  <c:v>40144</c:v>
                </c:pt>
                <c:pt idx="36">
                  <c:v>40137</c:v>
                </c:pt>
                <c:pt idx="37">
                  <c:v>40130</c:v>
                </c:pt>
                <c:pt idx="38">
                  <c:v>40123</c:v>
                </c:pt>
                <c:pt idx="39">
                  <c:v>40116</c:v>
                </c:pt>
                <c:pt idx="40">
                  <c:v>40109</c:v>
                </c:pt>
                <c:pt idx="41">
                  <c:v>40102</c:v>
                </c:pt>
                <c:pt idx="42">
                  <c:v>40095</c:v>
                </c:pt>
                <c:pt idx="43">
                  <c:v>40088</c:v>
                </c:pt>
                <c:pt idx="44">
                  <c:v>40081</c:v>
                </c:pt>
                <c:pt idx="45">
                  <c:v>40074</c:v>
                </c:pt>
                <c:pt idx="46">
                  <c:v>40067</c:v>
                </c:pt>
                <c:pt idx="47">
                  <c:v>40060</c:v>
                </c:pt>
                <c:pt idx="48">
                  <c:v>40053</c:v>
                </c:pt>
                <c:pt idx="49">
                  <c:v>40046</c:v>
                </c:pt>
                <c:pt idx="50">
                  <c:v>40039</c:v>
                </c:pt>
                <c:pt idx="51">
                  <c:v>40032</c:v>
                </c:pt>
                <c:pt idx="52">
                  <c:v>40025</c:v>
                </c:pt>
                <c:pt idx="53">
                  <c:v>40018</c:v>
                </c:pt>
                <c:pt idx="54">
                  <c:v>40011</c:v>
                </c:pt>
                <c:pt idx="55">
                  <c:v>40004</c:v>
                </c:pt>
                <c:pt idx="56">
                  <c:v>39997</c:v>
                </c:pt>
                <c:pt idx="57">
                  <c:v>39990</c:v>
                </c:pt>
                <c:pt idx="58">
                  <c:v>39983</c:v>
                </c:pt>
                <c:pt idx="59">
                  <c:v>39976</c:v>
                </c:pt>
                <c:pt idx="60">
                  <c:v>39969</c:v>
                </c:pt>
                <c:pt idx="61">
                  <c:v>39962</c:v>
                </c:pt>
                <c:pt idx="62">
                  <c:v>39955</c:v>
                </c:pt>
                <c:pt idx="63">
                  <c:v>39948</c:v>
                </c:pt>
                <c:pt idx="64">
                  <c:v>39941</c:v>
                </c:pt>
                <c:pt idx="65">
                  <c:v>39934</c:v>
                </c:pt>
                <c:pt idx="66">
                  <c:v>39927</c:v>
                </c:pt>
                <c:pt idx="67">
                  <c:v>39920</c:v>
                </c:pt>
                <c:pt idx="68">
                  <c:v>39913</c:v>
                </c:pt>
                <c:pt idx="69">
                  <c:v>39906</c:v>
                </c:pt>
                <c:pt idx="70">
                  <c:v>39899</c:v>
                </c:pt>
                <c:pt idx="71">
                  <c:v>39892</c:v>
                </c:pt>
                <c:pt idx="72">
                  <c:v>39885</c:v>
                </c:pt>
                <c:pt idx="73">
                  <c:v>39878</c:v>
                </c:pt>
                <c:pt idx="74">
                  <c:v>39871</c:v>
                </c:pt>
                <c:pt idx="75">
                  <c:v>39864</c:v>
                </c:pt>
                <c:pt idx="76">
                  <c:v>39857</c:v>
                </c:pt>
                <c:pt idx="77">
                  <c:v>39850</c:v>
                </c:pt>
                <c:pt idx="78">
                  <c:v>39843</c:v>
                </c:pt>
                <c:pt idx="79">
                  <c:v>39836</c:v>
                </c:pt>
                <c:pt idx="80">
                  <c:v>39829</c:v>
                </c:pt>
                <c:pt idx="81">
                  <c:v>39822</c:v>
                </c:pt>
                <c:pt idx="82">
                  <c:v>39815</c:v>
                </c:pt>
                <c:pt idx="83">
                  <c:v>39808</c:v>
                </c:pt>
                <c:pt idx="84">
                  <c:v>39801</c:v>
                </c:pt>
                <c:pt idx="85">
                  <c:v>39794</c:v>
                </c:pt>
                <c:pt idx="86">
                  <c:v>39787</c:v>
                </c:pt>
                <c:pt idx="87">
                  <c:v>39780</c:v>
                </c:pt>
                <c:pt idx="88">
                  <c:v>39773</c:v>
                </c:pt>
                <c:pt idx="89">
                  <c:v>39766</c:v>
                </c:pt>
                <c:pt idx="90">
                  <c:v>39759</c:v>
                </c:pt>
                <c:pt idx="91">
                  <c:v>39752</c:v>
                </c:pt>
                <c:pt idx="92">
                  <c:v>39745</c:v>
                </c:pt>
                <c:pt idx="93">
                  <c:v>39738</c:v>
                </c:pt>
                <c:pt idx="94">
                  <c:v>39731</c:v>
                </c:pt>
                <c:pt idx="95">
                  <c:v>39724</c:v>
                </c:pt>
                <c:pt idx="96">
                  <c:v>39717</c:v>
                </c:pt>
                <c:pt idx="97">
                  <c:v>39710</c:v>
                </c:pt>
                <c:pt idx="98">
                  <c:v>39703</c:v>
                </c:pt>
                <c:pt idx="99">
                  <c:v>39696</c:v>
                </c:pt>
                <c:pt idx="100">
                  <c:v>39689</c:v>
                </c:pt>
                <c:pt idx="101">
                  <c:v>39682</c:v>
                </c:pt>
                <c:pt idx="102">
                  <c:v>39675</c:v>
                </c:pt>
                <c:pt idx="103">
                  <c:v>39668</c:v>
                </c:pt>
                <c:pt idx="104">
                  <c:v>39661</c:v>
                </c:pt>
                <c:pt idx="105">
                  <c:v>39654</c:v>
                </c:pt>
                <c:pt idx="106">
                  <c:v>39647</c:v>
                </c:pt>
                <c:pt idx="107">
                  <c:v>39640</c:v>
                </c:pt>
                <c:pt idx="108">
                  <c:v>39633</c:v>
                </c:pt>
                <c:pt idx="109">
                  <c:v>39626</c:v>
                </c:pt>
                <c:pt idx="110">
                  <c:v>39619</c:v>
                </c:pt>
                <c:pt idx="111">
                  <c:v>39612</c:v>
                </c:pt>
                <c:pt idx="112">
                  <c:v>39605</c:v>
                </c:pt>
                <c:pt idx="113">
                  <c:v>39598</c:v>
                </c:pt>
                <c:pt idx="114">
                  <c:v>39591</c:v>
                </c:pt>
                <c:pt idx="115">
                  <c:v>39584</c:v>
                </c:pt>
                <c:pt idx="116">
                  <c:v>39577</c:v>
                </c:pt>
                <c:pt idx="117">
                  <c:v>39570</c:v>
                </c:pt>
                <c:pt idx="118">
                  <c:v>39563</c:v>
                </c:pt>
                <c:pt idx="119">
                  <c:v>39556</c:v>
                </c:pt>
                <c:pt idx="120">
                  <c:v>39549</c:v>
                </c:pt>
                <c:pt idx="121">
                  <c:v>39542</c:v>
                </c:pt>
                <c:pt idx="122">
                  <c:v>39535</c:v>
                </c:pt>
                <c:pt idx="123">
                  <c:v>39528</c:v>
                </c:pt>
                <c:pt idx="124">
                  <c:v>39521</c:v>
                </c:pt>
                <c:pt idx="125">
                  <c:v>39514</c:v>
                </c:pt>
                <c:pt idx="126">
                  <c:v>39507</c:v>
                </c:pt>
                <c:pt idx="127">
                  <c:v>39500</c:v>
                </c:pt>
                <c:pt idx="128">
                  <c:v>39493</c:v>
                </c:pt>
                <c:pt idx="129">
                  <c:v>39486</c:v>
                </c:pt>
                <c:pt idx="130">
                  <c:v>39479</c:v>
                </c:pt>
                <c:pt idx="131">
                  <c:v>39472</c:v>
                </c:pt>
                <c:pt idx="132">
                  <c:v>39465</c:v>
                </c:pt>
                <c:pt idx="133">
                  <c:v>39458</c:v>
                </c:pt>
                <c:pt idx="134">
                  <c:v>39451</c:v>
                </c:pt>
                <c:pt idx="135">
                  <c:v>39444</c:v>
                </c:pt>
                <c:pt idx="136">
                  <c:v>39437</c:v>
                </c:pt>
                <c:pt idx="137">
                  <c:v>39430</c:v>
                </c:pt>
                <c:pt idx="138">
                  <c:v>39423</c:v>
                </c:pt>
                <c:pt idx="139">
                  <c:v>39416</c:v>
                </c:pt>
                <c:pt idx="140">
                  <c:v>39409</c:v>
                </c:pt>
                <c:pt idx="141">
                  <c:v>39402</c:v>
                </c:pt>
                <c:pt idx="142">
                  <c:v>39395</c:v>
                </c:pt>
                <c:pt idx="143">
                  <c:v>39388</c:v>
                </c:pt>
                <c:pt idx="144">
                  <c:v>39381</c:v>
                </c:pt>
                <c:pt idx="145">
                  <c:v>39374</c:v>
                </c:pt>
                <c:pt idx="146">
                  <c:v>39367</c:v>
                </c:pt>
                <c:pt idx="147">
                  <c:v>39360</c:v>
                </c:pt>
                <c:pt idx="148">
                  <c:v>39353</c:v>
                </c:pt>
                <c:pt idx="149">
                  <c:v>39346</c:v>
                </c:pt>
                <c:pt idx="150">
                  <c:v>39339</c:v>
                </c:pt>
                <c:pt idx="151">
                  <c:v>39332</c:v>
                </c:pt>
                <c:pt idx="152">
                  <c:v>39325</c:v>
                </c:pt>
                <c:pt idx="153">
                  <c:v>39318</c:v>
                </c:pt>
                <c:pt idx="154">
                  <c:v>39311</c:v>
                </c:pt>
                <c:pt idx="155">
                  <c:v>39304</c:v>
                </c:pt>
                <c:pt idx="156">
                  <c:v>39297</c:v>
                </c:pt>
                <c:pt idx="157">
                  <c:v>39290</c:v>
                </c:pt>
                <c:pt idx="158">
                  <c:v>39283</c:v>
                </c:pt>
                <c:pt idx="159">
                  <c:v>39276</c:v>
                </c:pt>
                <c:pt idx="160">
                  <c:v>39269</c:v>
                </c:pt>
                <c:pt idx="161">
                  <c:v>39262</c:v>
                </c:pt>
                <c:pt idx="162">
                  <c:v>39255</c:v>
                </c:pt>
                <c:pt idx="163">
                  <c:v>39248</c:v>
                </c:pt>
                <c:pt idx="164">
                  <c:v>39241</c:v>
                </c:pt>
                <c:pt idx="165">
                  <c:v>39234</c:v>
                </c:pt>
                <c:pt idx="166">
                  <c:v>39227</c:v>
                </c:pt>
                <c:pt idx="167">
                  <c:v>39220</c:v>
                </c:pt>
                <c:pt idx="168">
                  <c:v>39213</c:v>
                </c:pt>
                <c:pt idx="169">
                  <c:v>39206</c:v>
                </c:pt>
                <c:pt idx="170">
                  <c:v>39199</c:v>
                </c:pt>
                <c:pt idx="171">
                  <c:v>39192</c:v>
                </c:pt>
                <c:pt idx="172">
                  <c:v>39185</c:v>
                </c:pt>
                <c:pt idx="173">
                  <c:v>39178</c:v>
                </c:pt>
                <c:pt idx="174">
                  <c:v>39171</c:v>
                </c:pt>
                <c:pt idx="175">
                  <c:v>39164</c:v>
                </c:pt>
                <c:pt idx="176">
                  <c:v>39157</c:v>
                </c:pt>
                <c:pt idx="177">
                  <c:v>39150</c:v>
                </c:pt>
                <c:pt idx="178">
                  <c:v>39143</c:v>
                </c:pt>
                <c:pt idx="179">
                  <c:v>39136</c:v>
                </c:pt>
                <c:pt idx="180">
                  <c:v>39129</c:v>
                </c:pt>
                <c:pt idx="181">
                  <c:v>39122</c:v>
                </c:pt>
                <c:pt idx="182">
                  <c:v>39115</c:v>
                </c:pt>
                <c:pt idx="183">
                  <c:v>39108</c:v>
                </c:pt>
                <c:pt idx="184">
                  <c:v>39101</c:v>
                </c:pt>
                <c:pt idx="185">
                  <c:v>39094</c:v>
                </c:pt>
                <c:pt idx="186">
                  <c:v>39087</c:v>
                </c:pt>
                <c:pt idx="187">
                  <c:v>39080</c:v>
                </c:pt>
                <c:pt idx="188">
                  <c:v>39073</c:v>
                </c:pt>
                <c:pt idx="189">
                  <c:v>39066</c:v>
                </c:pt>
                <c:pt idx="190">
                  <c:v>39059</c:v>
                </c:pt>
                <c:pt idx="191">
                  <c:v>39052</c:v>
                </c:pt>
                <c:pt idx="192">
                  <c:v>39045</c:v>
                </c:pt>
                <c:pt idx="193">
                  <c:v>39038</c:v>
                </c:pt>
                <c:pt idx="194">
                  <c:v>39031</c:v>
                </c:pt>
                <c:pt idx="195">
                  <c:v>39024</c:v>
                </c:pt>
                <c:pt idx="196">
                  <c:v>39017</c:v>
                </c:pt>
                <c:pt idx="197">
                  <c:v>39010</c:v>
                </c:pt>
                <c:pt idx="198">
                  <c:v>39003</c:v>
                </c:pt>
                <c:pt idx="199">
                  <c:v>38996</c:v>
                </c:pt>
                <c:pt idx="200">
                  <c:v>38989</c:v>
                </c:pt>
                <c:pt idx="201">
                  <c:v>38982</c:v>
                </c:pt>
                <c:pt idx="202">
                  <c:v>38975</c:v>
                </c:pt>
                <c:pt idx="203">
                  <c:v>38968</c:v>
                </c:pt>
                <c:pt idx="204">
                  <c:v>38961</c:v>
                </c:pt>
                <c:pt idx="205">
                  <c:v>38954</c:v>
                </c:pt>
                <c:pt idx="206">
                  <c:v>38947</c:v>
                </c:pt>
                <c:pt idx="207">
                  <c:v>38940</c:v>
                </c:pt>
                <c:pt idx="208">
                  <c:v>38933</c:v>
                </c:pt>
                <c:pt idx="209">
                  <c:v>38926</c:v>
                </c:pt>
                <c:pt idx="210">
                  <c:v>38919</c:v>
                </c:pt>
                <c:pt idx="211">
                  <c:v>38912</c:v>
                </c:pt>
                <c:pt idx="212">
                  <c:v>38905</c:v>
                </c:pt>
                <c:pt idx="213">
                  <c:v>38898</c:v>
                </c:pt>
                <c:pt idx="214">
                  <c:v>38891</c:v>
                </c:pt>
                <c:pt idx="215">
                  <c:v>38884</c:v>
                </c:pt>
                <c:pt idx="216">
                  <c:v>38877</c:v>
                </c:pt>
                <c:pt idx="217">
                  <c:v>38870</c:v>
                </c:pt>
                <c:pt idx="218">
                  <c:v>38863</c:v>
                </c:pt>
                <c:pt idx="219">
                  <c:v>38856</c:v>
                </c:pt>
                <c:pt idx="220">
                  <c:v>38849</c:v>
                </c:pt>
                <c:pt idx="221">
                  <c:v>38842</c:v>
                </c:pt>
                <c:pt idx="222">
                  <c:v>38835</c:v>
                </c:pt>
                <c:pt idx="223">
                  <c:v>38828</c:v>
                </c:pt>
                <c:pt idx="224">
                  <c:v>38821</c:v>
                </c:pt>
                <c:pt idx="225">
                  <c:v>38814</c:v>
                </c:pt>
                <c:pt idx="226">
                  <c:v>38807</c:v>
                </c:pt>
                <c:pt idx="227">
                  <c:v>38800</c:v>
                </c:pt>
                <c:pt idx="228">
                  <c:v>38793</c:v>
                </c:pt>
                <c:pt idx="229">
                  <c:v>38786</c:v>
                </c:pt>
                <c:pt idx="230">
                  <c:v>38779</c:v>
                </c:pt>
                <c:pt idx="231">
                  <c:v>38772</c:v>
                </c:pt>
                <c:pt idx="232">
                  <c:v>38765</c:v>
                </c:pt>
                <c:pt idx="233">
                  <c:v>38758</c:v>
                </c:pt>
                <c:pt idx="234">
                  <c:v>38751</c:v>
                </c:pt>
                <c:pt idx="235">
                  <c:v>38744</c:v>
                </c:pt>
                <c:pt idx="236">
                  <c:v>38737</c:v>
                </c:pt>
                <c:pt idx="237">
                  <c:v>38730</c:v>
                </c:pt>
                <c:pt idx="238">
                  <c:v>38723</c:v>
                </c:pt>
                <c:pt idx="239">
                  <c:v>38716</c:v>
                </c:pt>
                <c:pt idx="240">
                  <c:v>38709</c:v>
                </c:pt>
                <c:pt idx="241">
                  <c:v>38702</c:v>
                </c:pt>
                <c:pt idx="242">
                  <c:v>38695</c:v>
                </c:pt>
                <c:pt idx="243">
                  <c:v>38688</c:v>
                </c:pt>
                <c:pt idx="244">
                  <c:v>38681</c:v>
                </c:pt>
                <c:pt idx="245">
                  <c:v>38674</c:v>
                </c:pt>
                <c:pt idx="246">
                  <c:v>38667</c:v>
                </c:pt>
                <c:pt idx="247">
                  <c:v>38660</c:v>
                </c:pt>
                <c:pt idx="248">
                  <c:v>38653</c:v>
                </c:pt>
                <c:pt idx="249">
                  <c:v>38646</c:v>
                </c:pt>
                <c:pt idx="250">
                  <c:v>38639</c:v>
                </c:pt>
                <c:pt idx="251">
                  <c:v>38632</c:v>
                </c:pt>
                <c:pt idx="252">
                  <c:v>38625</c:v>
                </c:pt>
                <c:pt idx="253">
                  <c:v>38618</c:v>
                </c:pt>
                <c:pt idx="254">
                  <c:v>38611</c:v>
                </c:pt>
                <c:pt idx="255">
                  <c:v>38604</c:v>
                </c:pt>
                <c:pt idx="256">
                  <c:v>38597</c:v>
                </c:pt>
                <c:pt idx="257">
                  <c:v>38590</c:v>
                </c:pt>
                <c:pt idx="258">
                  <c:v>38583</c:v>
                </c:pt>
                <c:pt idx="259">
                  <c:v>38576</c:v>
                </c:pt>
                <c:pt idx="260">
                  <c:v>38569</c:v>
                </c:pt>
                <c:pt idx="261">
                  <c:v>38562</c:v>
                </c:pt>
                <c:pt idx="262">
                  <c:v>38555</c:v>
                </c:pt>
                <c:pt idx="263">
                  <c:v>38548</c:v>
                </c:pt>
                <c:pt idx="264">
                  <c:v>38541</c:v>
                </c:pt>
                <c:pt idx="265">
                  <c:v>38534</c:v>
                </c:pt>
                <c:pt idx="266">
                  <c:v>38527</c:v>
                </c:pt>
                <c:pt idx="267">
                  <c:v>38520</c:v>
                </c:pt>
                <c:pt idx="268">
                  <c:v>38513</c:v>
                </c:pt>
                <c:pt idx="269">
                  <c:v>38506</c:v>
                </c:pt>
                <c:pt idx="270">
                  <c:v>38499</c:v>
                </c:pt>
                <c:pt idx="271">
                  <c:v>38492</c:v>
                </c:pt>
                <c:pt idx="272">
                  <c:v>38485</c:v>
                </c:pt>
                <c:pt idx="273">
                  <c:v>38478</c:v>
                </c:pt>
                <c:pt idx="274">
                  <c:v>38471</c:v>
                </c:pt>
                <c:pt idx="275">
                  <c:v>38464</c:v>
                </c:pt>
                <c:pt idx="276">
                  <c:v>38457</c:v>
                </c:pt>
                <c:pt idx="277">
                  <c:v>38450</c:v>
                </c:pt>
                <c:pt idx="278">
                  <c:v>38443</c:v>
                </c:pt>
                <c:pt idx="279">
                  <c:v>38436</c:v>
                </c:pt>
                <c:pt idx="280">
                  <c:v>38429</c:v>
                </c:pt>
                <c:pt idx="281">
                  <c:v>38422</c:v>
                </c:pt>
                <c:pt idx="282">
                  <c:v>38415</c:v>
                </c:pt>
                <c:pt idx="283">
                  <c:v>38408</c:v>
                </c:pt>
                <c:pt idx="284">
                  <c:v>38401</c:v>
                </c:pt>
                <c:pt idx="285">
                  <c:v>38394</c:v>
                </c:pt>
                <c:pt idx="286">
                  <c:v>38387</c:v>
                </c:pt>
                <c:pt idx="287">
                  <c:v>38380</c:v>
                </c:pt>
                <c:pt idx="288">
                  <c:v>38373</c:v>
                </c:pt>
                <c:pt idx="289">
                  <c:v>38366</c:v>
                </c:pt>
                <c:pt idx="290">
                  <c:v>38359</c:v>
                </c:pt>
                <c:pt idx="291">
                  <c:v>38352</c:v>
                </c:pt>
                <c:pt idx="292">
                  <c:v>38345</c:v>
                </c:pt>
                <c:pt idx="293">
                  <c:v>38338</c:v>
                </c:pt>
                <c:pt idx="294">
                  <c:v>38331</c:v>
                </c:pt>
                <c:pt idx="295">
                  <c:v>38324</c:v>
                </c:pt>
                <c:pt idx="296">
                  <c:v>38317</c:v>
                </c:pt>
                <c:pt idx="297">
                  <c:v>38310</c:v>
                </c:pt>
                <c:pt idx="298">
                  <c:v>38303</c:v>
                </c:pt>
                <c:pt idx="299">
                  <c:v>38296</c:v>
                </c:pt>
                <c:pt idx="300">
                  <c:v>38289</c:v>
                </c:pt>
                <c:pt idx="301">
                  <c:v>38282</c:v>
                </c:pt>
                <c:pt idx="302">
                  <c:v>38275</c:v>
                </c:pt>
                <c:pt idx="303">
                  <c:v>38268</c:v>
                </c:pt>
                <c:pt idx="304">
                  <c:v>38261</c:v>
                </c:pt>
                <c:pt idx="305">
                  <c:v>38254</c:v>
                </c:pt>
                <c:pt idx="306">
                  <c:v>38247</c:v>
                </c:pt>
                <c:pt idx="307">
                  <c:v>38240</c:v>
                </c:pt>
                <c:pt idx="308">
                  <c:v>38233</c:v>
                </c:pt>
                <c:pt idx="309">
                  <c:v>38226</c:v>
                </c:pt>
                <c:pt idx="310">
                  <c:v>38219</c:v>
                </c:pt>
                <c:pt idx="311">
                  <c:v>38212</c:v>
                </c:pt>
                <c:pt idx="312">
                  <c:v>38205</c:v>
                </c:pt>
                <c:pt idx="313">
                  <c:v>38198</c:v>
                </c:pt>
                <c:pt idx="314">
                  <c:v>38191</c:v>
                </c:pt>
                <c:pt idx="315">
                  <c:v>38184</c:v>
                </c:pt>
                <c:pt idx="316">
                  <c:v>38177</c:v>
                </c:pt>
                <c:pt idx="317">
                  <c:v>38170</c:v>
                </c:pt>
                <c:pt idx="318">
                  <c:v>38163</c:v>
                </c:pt>
                <c:pt idx="319">
                  <c:v>38156</c:v>
                </c:pt>
                <c:pt idx="320">
                  <c:v>38149</c:v>
                </c:pt>
                <c:pt idx="321">
                  <c:v>38142</c:v>
                </c:pt>
                <c:pt idx="322">
                  <c:v>38135</c:v>
                </c:pt>
                <c:pt idx="323">
                  <c:v>38128</c:v>
                </c:pt>
                <c:pt idx="324">
                  <c:v>38121</c:v>
                </c:pt>
                <c:pt idx="325">
                  <c:v>38114</c:v>
                </c:pt>
                <c:pt idx="326">
                  <c:v>38107</c:v>
                </c:pt>
                <c:pt idx="327">
                  <c:v>38100</c:v>
                </c:pt>
                <c:pt idx="328">
                  <c:v>38093</c:v>
                </c:pt>
                <c:pt idx="329">
                  <c:v>38086</c:v>
                </c:pt>
                <c:pt idx="330">
                  <c:v>38079</c:v>
                </c:pt>
                <c:pt idx="331">
                  <c:v>38072</c:v>
                </c:pt>
                <c:pt idx="332">
                  <c:v>38065</c:v>
                </c:pt>
                <c:pt idx="333">
                  <c:v>38058</c:v>
                </c:pt>
                <c:pt idx="334">
                  <c:v>38051</c:v>
                </c:pt>
                <c:pt idx="335">
                  <c:v>38044</c:v>
                </c:pt>
                <c:pt idx="336">
                  <c:v>38037</c:v>
                </c:pt>
                <c:pt idx="337">
                  <c:v>38030</c:v>
                </c:pt>
                <c:pt idx="338">
                  <c:v>38023</c:v>
                </c:pt>
                <c:pt idx="339">
                  <c:v>38016</c:v>
                </c:pt>
                <c:pt idx="340">
                  <c:v>38009</c:v>
                </c:pt>
                <c:pt idx="341">
                  <c:v>38002</c:v>
                </c:pt>
                <c:pt idx="342">
                  <c:v>37995</c:v>
                </c:pt>
                <c:pt idx="343">
                  <c:v>37988</c:v>
                </c:pt>
                <c:pt idx="344">
                  <c:v>37981</c:v>
                </c:pt>
                <c:pt idx="345">
                  <c:v>37974</c:v>
                </c:pt>
                <c:pt idx="346">
                  <c:v>37967</c:v>
                </c:pt>
                <c:pt idx="347">
                  <c:v>37960</c:v>
                </c:pt>
                <c:pt idx="348">
                  <c:v>37953</c:v>
                </c:pt>
                <c:pt idx="349">
                  <c:v>37946</c:v>
                </c:pt>
                <c:pt idx="350">
                  <c:v>37939</c:v>
                </c:pt>
                <c:pt idx="351">
                  <c:v>37932</c:v>
                </c:pt>
                <c:pt idx="352">
                  <c:v>37925</c:v>
                </c:pt>
                <c:pt idx="353">
                  <c:v>37918</c:v>
                </c:pt>
                <c:pt idx="354">
                  <c:v>37911</c:v>
                </c:pt>
                <c:pt idx="355">
                  <c:v>37904</c:v>
                </c:pt>
                <c:pt idx="356">
                  <c:v>37897</c:v>
                </c:pt>
                <c:pt idx="357">
                  <c:v>37890</c:v>
                </c:pt>
                <c:pt idx="358">
                  <c:v>37883</c:v>
                </c:pt>
                <c:pt idx="359">
                  <c:v>37876</c:v>
                </c:pt>
                <c:pt idx="360">
                  <c:v>37869</c:v>
                </c:pt>
                <c:pt idx="361">
                  <c:v>37862</c:v>
                </c:pt>
                <c:pt idx="362">
                  <c:v>37855</c:v>
                </c:pt>
                <c:pt idx="363">
                  <c:v>37848</c:v>
                </c:pt>
                <c:pt idx="364">
                  <c:v>37841</c:v>
                </c:pt>
                <c:pt idx="365">
                  <c:v>37834</c:v>
                </c:pt>
                <c:pt idx="366">
                  <c:v>37827</c:v>
                </c:pt>
                <c:pt idx="367">
                  <c:v>37820</c:v>
                </c:pt>
                <c:pt idx="368">
                  <c:v>37813</c:v>
                </c:pt>
                <c:pt idx="369">
                  <c:v>37806</c:v>
                </c:pt>
                <c:pt idx="370">
                  <c:v>37799</c:v>
                </c:pt>
                <c:pt idx="371">
                  <c:v>37792</c:v>
                </c:pt>
                <c:pt idx="372">
                  <c:v>37785</c:v>
                </c:pt>
                <c:pt idx="373">
                  <c:v>37778</c:v>
                </c:pt>
                <c:pt idx="374">
                  <c:v>37771</c:v>
                </c:pt>
                <c:pt idx="375">
                  <c:v>37764</c:v>
                </c:pt>
                <c:pt idx="376">
                  <c:v>37757</c:v>
                </c:pt>
                <c:pt idx="377">
                  <c:v>37750</c:v>
                </c:pt>
                <c:pt idx="378">
                  <c:v>37743</c:v>
                </c:pt>
                <c:pt idx="379">
                  <c:v>37736</c:v>
                </c:pt>
                <c:pt idx="380">
                  <c:v>37729</c:v>
                </c:pt>
                <c:pt idx="381">
                  <c:v>37722</c:v>
                </c:pt>
                <c:pt idx="382">
                  <c:v>37715</c:v>
                </c:pt>
                <c:pt idx="383">
                  <c:v>37708</c:v>
                </c:pt>
                <c:pt idx="384">
                  <c:v>37701</c:v>
                </c:pt>
                <c:pt idx="385">
                  <c:v>37694</c:v>
                </c:pt>
                <c:pt idx="386">
                  <c:v>37687</c:v>
                </c:pt>
                <c:pt idx="387">
                  <c:v>37680</c:v>
                </c:pt>
                <c:pt idx="388">
                  <c:v>37673</c:v>
                </c:pt>
                <c:pt idx="389">
                  <c:v>37666</c:v>
                </c:pt>
                <c:pt idx="390">
                  <c:v>37659</c:v>
                </c:pt>
                <c:pt idx="391">
                  <c:v>37652</c:v>
                </c:pt>
                <c:pt idx="392">
                  <c:v>37645</c:v>
                </c:pt>
                <c:pt idx="393">
                  <c:v>37638</c:v>
                </c:pt>
                <c:pt idx="394">
                  <c:v>37631</c:v>
                </c:pt>
                <c:pt idx="395">
                  <c:v>37624</c:v>
                </c:pt>
                <c:pt idx="396">
                  <c:v>37617</c:v>
                </c:pt>
                <c:pt idx="397">
                  <c:v>37610</c:v>
                </c:pt>
                <c:pt idx="398">
                  <c:v>37603</c:v>
                </c:pt>
                <c:pt idx="399">
                  <c:v>37596</c:v>
                </c:pt>
                <c:pt idx="400">
                  <c:v>37589</c:v>
                </c:pt>
                <c:pt idx="401">
                  <c:v>37582</c:v>
                </c:pt>
                <c:pt idx="402">
                  <c:v>37575</c:v>
                </c:pt>
                <c:pt idx="403">
                  <c:v>37568</c:v>
                </c:pt>
                <c:pt idx="404">
                  <c:v>37561</c:v>
                </c:pt>
                <c:pt idx="405">
                  <c:v>37554</c:v>
                </c:pt>
                <c:pt idx="406">
                  <c:v>37547</c:v>
                </c:pt>
                <c:pt idx="407">
                  <c:v>37540</c:v>
                </c:pt>
                <c:pt idx="408">
                  <c:v>37533</c:v>
                </c:pt>
                <c:pt idx="409">
                  <c:v>37526</c:v>
                </c:pt>
                <c:pt idx="410">
                  <c:v>37519</c:v>
                </c:pt>
                <c:pt idx="411">
                  <c:v>37512</c:v>
                </c:pt>
                <c:pt idx="412">
                  <c:v>37505</c:v>
                </c:pt>
                <c:pt idx="413">
                  <c:v>37498</c:v>
                </c:pt>
                <c:pt idx="414">
                  <c:v>37491</c:v>
                </c:pt>
                <c:pt idx="415">
                  <c:v>37484</c:v>
                </c:pt>
                <c:pt idx="416">
                  <c:v>37477</c:v>
                </c:pt>
                <c:pt idx="417">
                  <c:v>37470</c:v>
                </c:pt>
                <c:pt idx="418">
                  <c:v>37463</c:v>
                </c:pt>
                <c:pt idx="419">
                  <c:v>37456</c:v>
                </c:pt>
                <c:pt idx="420">
                  <c:v>37449</c:v>
                </c:pt>
                <c:pt idx="421">
                  <c:v>37442</c:v>
                </c:pt>
                <c:pt idx="422">
                  <c:v>37435</c:v>
                </c:pt>
                <c:pt idx="423">
                  <c:v>37428</c:v>
                </c:pt>
                <c:pt idx="424">
                  <c:v>37421</c:v>
                </c:pt>
                <c:pt idx="425">
                  <c:v>37414</c:v>
                </c:pt>
                <c:pt idx="426">
                  <c:v>37407</c:v>
                </c:pt>
                <c:pt idx="427">
                  <c:v>37400</c:v>
                </c:pt>
                <c:pt idx="428">
                  <c:v>37393</c:v>
                </c:pt>
                <c:pt idx="429">
                  <c:v>37386</c:v>
                </c:pt>
                <c:pt idx="430">
                  <c:v>37379</c:v>
                </c:pt>
                <c:pt idx="431">
                  <c:v>37372</c:v>
                </c:pt>
                <c:pt idx="432">
                  <c:v>37365</c:v>
                </c:pt>
                <c:pt idx="433">
                  <c:v>37358</c:v>
                </c:pt>
                <c:pt idx="434">
                  <c:v>37351</c:v>
                </c:pt>
                <c:pt idx="435">
                  <c:v>37344</c:v>
                </c:pt>
                <c:pt idx="436">
                  <c:v>37337</c:v>
                </c:pt>
                <c:pt idx="437">
                  <c:v>37330</c:v>
                </c:pt>
                <c:pt idx="438">
                  <c:v>37323</c:v>
                </c:pt>
                <c:pt idx="439">
                  <c:v>37316</c:v>
                </c:pt>
                <c:pt idx="440">
                  <c:v>37309</c:v>
                </c:pt>
                <c:pt idx="441">
                  <c:v>37302</c:v>
                </c:pt>
                <c:pt idx="442">
                  <c:v>37295</c:v>
                </c:pt>
                <c:pt idx="443">
                  <c:v>37288</c:v>
                </c:pt>
                <c:pt idx="444">
                  <c:v>37281</c:v>
                </c:pt>
                <c:pt idx="445">
                  <c:v>37274</c:v>
                </c:pt>
                <c:pt idx="446">
                  <c:v>37267</c:v>
                </c:pt>
                <c:pt idx="447">
                  <c:v>37260</c:v>
                </c:pt>
                <c:pt idx="448">
                  <c:v>37253</c:v>
                </c:pt>
                <c:pt idx="449">
                  <c:v>37246</c:v>
                </c:pt>
                <c:pt idx="450">
                  <c:v>37239</c:v>
                </c:pt>
                <c:pt idx="451">
                  <c:v>37232</c:v>
                </c:pt>
                <c:pt idx="452">
                  <c:v>37225</c:v>
                </c:pt>
                <c:pt idx="453">
                  <c:v>37218</c:v>
                </c:pt>
                <c:pt idx="454">
                  <c:v>37211</c:v>
                </c:pt>
                <c:pt idx="455">
                  <c:v>37204</c:v>
                </c:pt>
                <c:pt idx="456">
                  <c:v>37197</c:v>
                </c:pt>
                <c:pt idx="457">
                  <c:v>37190</c:v>
                </c:pt>
                <c:pt idx="458">
                  <c:v>37183</c:v>
                </c:pt>
                <c:pt idx="459">
                  <c:v>37176</c:v>
                </c:pt>
                <c:pt idx="460">
                  <c:v>37169</c:v>
                </c:pt>
                <c:pt idx="461">
                  <c:v>37162</c:v>
                </c:pt>
                <c:pt idx="462">
                  <c:v>37155</c:v>
                </c:pt>
                <c:pt idx="463">
                  <c:v>37148</c:v>
                </c:pt>
                <c:pt idx="464">
                  <c:v>37141</c:v>
                </c:pt>
                <c:pt idx="465">
                  <c:v>37134</c:v>
                </c:pt>
                <c:pt idx="466">
                  <c:v>37127</c:v>
                </c:pt>
                <c:pt idx="467">
                  <c:v>37120</c:v>
                </c:pt>
                <c:pt idx="468">
                  <c:v>37113</c:v>
                </c:pt>
                <c:pt idx="469">
                  <c:v>37106</c:v>
                </c:pt>
                <c:pt idx="470">
                  <c:v>37099</c:v>
                </c:pt>
                <c:pt idx="471">
                  <c:v>37092</c:v>
                </c:pt>
                <c:pt idx="472">
                  <c:v>37085</c:v>
                </c:pt>
                <c:pt idx="473">
                  <c:v>37078</c:v>
                </c:pt>
                <c:pt idx="474">
                  <c:v>37071</c:v>
                </c:pt>
                <c:pt idx="475">
                  <c:v>37064</c:v>
                </c:pt>
                <c:pt idx="476">
                  <c:v>37057</c:v>
                </c:pt>
                <c:pt idx="477">
                  <c:v>37050</c:v>
                </c:pt>
                <c:pt idx="478">
                  <c:v>37043</c:v>
                </c:pt>
                <c:pt idx="479">
                  <c:v>37036</c:v>
                </c:pt>
                <c:pt idx="480">
                  <c:v>37029</c:v>
                </c:pt>
                <c:pt idx="481">
                  <c:v>37022</c:v>
                </c:pt>
                <c:pt idx="482">
                  <c:v>37015</c:v>
                </c:pt>
                <c:pt idx="483">
                  <c:v>37008</c:v>
                </c:pt>
                <c:pt idx="484">
                  <c:v>37001</c:v>
                </c:pt>
                <c:pt idx="485">
                  <c:v>36994</c:v>
                </c:pt>
                <c:pt idx="486">
                  <c:v>36987</c:v>
                </c:pt>
                <c:pt idx="487">
                  <c:v>36980</c:v>
                </c:pt>
                <c:pt idx="488">
                  <c:v>36973</c:v>
                </c:pt>
                <c:pt idx="489">
                  <c:v>36966</c:v>
                </c:pt>
                <c:pt idx="490">
                  <c:v>36959</c:v>
                </c:pt>
                <c:pt idx="491">
                  <c:v>36952</c:v>
                </c:pt>
                <c:pt idx="492">
                  <c:v>36945</c:v>
                </c:pt>
                <c:pt idx="493">
                  <c:v>36938</c:v>
                </c:pt>
                <c:pt idx="494">
                  <c:v>36931</c:v>
                </c:pt>
                <c:pt idx="495">
                  <c:v>36924</c:v>
                </c:pt>
                <c:pt idx="496">
                  <c:v>36917</c:v>
                </c:pt>
                <c:pt idx="497">
                  <c:v>36910</c:v>
                </c:pt>
                <c:pt idx="498">
                  <c:v>36903</c:v>
                </c:pt>
                <c:pt idx="499">
                  <c:v>36896</c:v>
                </c:pt>
                <c:pt idx="500">
                  <c:v>36889</c:v>
                </c:pt>
                <c:pt idx="501">
                  <c:v>36882</c:v>
                </c:pt>
                <c:pt idx="502">
                  <c:v>36875</c:v>
                </c:pt>
                <c:pt idx="503">
                  <c:v>36868</c:v>
                </c:pt>
                <c:pt idx="504">
                  <c:v>36861</c:v>
                </c:pt>
                <c:pt idx="505">
                  <c:v>36854</c:v>
                </c:pt>
                <c:pt idx="506">
                  <c:v>36847</c:v>
                </c:pt>
                <c:pt idx="507">
                  <c:v>36840</c:v>
                </c:pt>
                <c:pt idx="508">
                  <c:v>36833</c:v>
                </c:pt>
                <c:pt idx="509">
                  <c:v>36826</c:v>
                </c:pt>
                <c:pt idx="510">
                  <c:v>36819</c:v>
                </c:pt>
                <c:pt idx="511">
                  <c:v>36812</c:v>
                </c:pt>
                <c:pt idx="512">
                  <c:v>36805</c:v>
                </c:pt>
                <c:pt idx="513">
                  <c:v>36798</c:v>
                </c:pt>
                <c:pt idx="514">
                  <c:v>36791</c:v>
                </c:pt>
                <c:pt idx="515">
                  <c:v>36784</c:v>
                </c:pt>
                <c:pt idx="516">
                  <c:v>36777</c:v>
                </c:pt>
                <c:pt idx="517">
                  <c:v>36770</c:v>
                </c:pt>
                <c:pt idx="518">
                  <c:v>36763</c:v>
                </c:pt>
                <c:pt idx="519">
                  <c:v>36756</c:v>
                </c:pt>
                <c:pt idx="520">
                  <c:v>36749</c:v>
                </c:pt>
                <c:pt idx="521">
                  <c:v>36742</c:v>
                </c:pt>
                <c:pt idx="522">
                  <c:v>36735</c:v>
                </c:pt>
                <c:pt idx="523">
                  <c:v>36728</c:v>
                </c:pt>
                <c:pt idx="524">
                  <c:v>36721</c:v>
                </c:pt>
                <c:pt idx="525">
                  <c:v>36714</c:v>
                </c:pt>
                <c:pt idx="526">
                  <c:v>36707</c:v>
                </c:pt>
                <c:pt idx="527">
                  <c:v>36700</c:v>
                </c:pt>
                <c:pt idx="528">
                  <c:v>36693</c:v>
                </c:pt>
                <c:pt idx="529">
                  <c:v>36686</c:v>
                </c:pt>
                <c:pt idx="530">
                  <c:v>36679</c:v>
                </c:pt>
                <c:pt idx="531">
                  <c:v>36672</c:v>
                </c:pt>
                <c:pt idx="532">
                  <c:v>36665</c:v>
                </c:pt>
                <c:pt idx="533">
                  <c:v>36658</c:v>
                </c:pt>
                <c:pt idx="534">
                  <c:v>36651</c:v>
                </c:pt>
                <c:pt idx="535">
                  <c:v>36644</c:v>
                </c:pt>
                <c:pt idx="536">
                  <c:v>36637</c:v>
                </c:pt>
                <c:pt idx="537">
                  <c:v>36630</c:v>
                </c:pt>
                <c:pt idx="538">
                  <c:v>36623</c:v>
                </c:pt>
                <c:pt idx="539">
                  <c:v>36616</c:v>
                </c:pt>
                <c:pt idx="540">
                  <c:v>36609</c:v>
                </c:pt>
                <c:pt idx="541">
                  <c:v>36602</c:v>
                </c:pt>
                <c:pt idx="542">
                  <c:v>36595</c:v>
                </c:pt>
                <c:pt idx="543">
                  <c:v>36588</c:v>
                </c:pt>
                <c:pt idx="544">
                  <c:v>36581</c:v>
                </c:pt>
                <c:pt idx="545">
                  <c:v>36574</c:v>
                </c:pt>
                <c:pt idx="546">
                  <c:v>36567</c:v>
                </c:pt>
                <c:pt idx="547">
                  <c:v>36560</c:v>
                </c:pt>
                <c:pt idx="548">
                  <c:v>36553</c:v>
                </c:pt>
                <c:pt idx="549">
                  <c:v>36546</c:v>
                </c:pt>
                <c:pt idx="550">
                  <c:v>36539</c:v>
                </c:pt>
                <c:pt idx="551">
                  <c:v>36532</c:v>
                </c:pt>
                <c:pt idx="552">
                  <c:v>36525</c:v>
                </c:pt>
                <c:pt idx="553">
                  <c:v>36518</c:v>
                </c:pt>
                <c:pt idx="554">
                  <c:v>36511</c:v>
                </c:pt>
                <c:pt idx="555">
                  <c:v>36504</c:v>
                </c:pt>
                <c:pt idx="556">
                  <c:v>36497</c:v>
                </c:pt>
                <c:pt idx="557">
                  <c:v>36490</c:v>
                </c:pt>
                <c:pt idx="558">
                  <c:v>36483</c:v>
                </c:pt>
                <c:pt idx="559">
                  <c:v>36476</c:v>
                </c:pt>
                <c:pt idx="560">
                  <c:v>36469</c:v>
                </c:pt>
                <c:pt idx="561">
                  <c:v>36462</c:v>
                </c:pt>
                <c:pt idx="562">
                  <c:v>36455</c:v>
                </c:pt>
                <c:pt idx="563">
                  <c:v>36448</c:v>
                </c:pt>
                <c:pt idx="564">
                  <c:v>36441</c:v>
                </c:pt>
                <c:pt idx="565">
                  <c:v>36434</c:v>
                </c:pt>
                <c:pt idx="566">
                  <c:v>36427</c:v>
                </c:pt>
                <c:pt idx="567">
                  <c:v>36420</c:v>
                </c:pt>
                <c:pt idx="568">
                  <c:v>36413</c:v>
                </c:pt>
                <c:pt idx="569">
                  <c:v>36406</c:v>
                </c:pt>
                <c:pt idx="570">
                  <c:v>36399</c:v>
                </c:pt>
                <c:pt idx="571">
                  <c:v>36392</c:v>
                </c:pt>
                <c:pt idx="572">
                  <c:v>36385</c:v>
                </c:pt>
                <c:pt idx="573">
                  <c:v>36378</c:v>
                </c:pt>
                <c:pt idx="574">
                  <c:v>36371</c:v>
                </c:pt>
                <c:pt idx="575">
                  <c:v>36364</c:v>
                </c:pt>
                <c:pt idx="576">
                  <c:v>36357</c:v>
                </c:pt>
                <c:pt idx="577">
                  <c:v>36350</c:v>
                </c:pt>
                <c:pt idx="578">
                  <c:v>36343</c:v>
                </c:pt>
                <c:pt idx="579">
                  <c:v>36336</c:v>
                </c:pt>
                <c:pt idx="580">
                  <c:v>36329</c:v>
                </c:pt>
                <c:pt idx="581">
                  <c:v>36322</c:v>
                </c:pt>
                <c:pt idx="582">
                  <c:v>36315</c:v>
                </c:pt>
                <c:pt idx="583">
                  <c:v>36308</c:v>
                </c:pt>
                <c:pt idx="584">
                  <c:v>36301</c:v>
                </c:pt>
                <c:pt idx="585">
                  <c:v>36294</c:v>
                </c:pt>
                <c:pt idx="586">
                  <c:v>36287</c:v>
                </c:pt>
                <c:pt idx="587">
                  <c:v>36280</c:v>
                </c:pt>
                <c:pt idx="588">
                  <c:v>36273</c:v>
                </c:pt>
                <c:pt idx="589">
                  <c:v>36266</c:v>
                </c:pt>
                <c:pt idx="590">
                  <c:v>36259</c:v>
                </c:pt>
                <c:pt idx="591">
                  <c:v>36252</c:v>
                </c:pt>
                <c:pt idx="592">
                  <c:v>36245</c:v>
                </c:pt>
                <c:pt idx="593">
                  <c:v>36238</c:v>
                </c:pt>
                <c:pt idx="594">
                  <c:v>36231</c:v>
                </c:pt>
                <c:pt idx="595">
                  <c:v>36224</c:v>
                </c:pt>
                <c:pt idx="596">
                  <c:v>36217</c:v>
                </c:pt>
                <c:pt idx="597">
                  <c:v>36210</c:v>
                </c:pt>
                <c:pt idx="598">
                  <c:v>36203</c:v>
                </c:pt>
                <c:pt idx="599">
                  <c:v>36196</c:v>
                </c:pt>
                <c:pt idx="600">
                  <c:v>36189</c:v>
                </c:pt>
                <c:pt idx="601">
                  <c:v>36182</c:v>
                </c:pt>
                <c:pt idx="602">
                  <c:v>36175</c:v>
                </c:pt>
                <c:pt idx="603">
                  <c:v>36168</c:v>
                </c:pt>
                <c:pt idx="604">
                  <c:v>36161</c:v>
                </c:pt>
              </c:numCache>
            </c:numRef>
          </c:cat>
          <c:val>
            <c:numRef>
              <c:f>'Price to Book'!$B$2:$B$606</c:f>
              <c:numCache>
                <c:formatCode>General</c:formatCode>
                <c:ptCount val="605"/>
                <c:pt idx="0">
                  <c:v>2.0895999999999999</c:v>
                </c:pt>
                <c:pt idx="1">
                  <c:v>2.0719999999999987</c:v>
                </c:pt>
                <c:pt idx="2">
                  <c:v>1.9947999999999992</c:v>
                </c:pt>
                <c:pt idx="3">
                  <c:v>2.0247999999999999</c:v>
                </c:pt>
                <c:pt idx="4">
                  <c:v>1.9206999999999994</c:v>
                </c:pt>
                <c:pt idx="5">
                  <c:v>2.0324999999999935</c:v>
                </c:pt>
                <c:pt idx="6">
                  <c:v>2.1109999999999998</c:v>
                </c:pt>
                <c:pt idx="7">
                  <c:v>2.0615999999999999</c:v>
                </c:pt>
                <c:pt idx="8">
                  <c:v>2.0146999999999977</c:v>
                </c:pt>
                <c:pt idx="9">
                  <c:v>2.0619000000000001</c:v>
                </c:pt>
                <c:pt idx="10">
                  <c:v>2.0587</c:v>
                </c:pt>
                <c:pt idx="11">
                  <c:v>2.1496</c:v>
                </c:pt>
                <c:pt idx="12">
                  <c:v>2.1023999999999998</c:v>
                </c:pt>
                <c:pt idx="13">
                  <c:v>2.2478000000000002</c:v>
                </c:pt>
                <c:pt idx="14">
                  <c:v>2.3063999999999987</c:v>
                </c:pt>
                <c:pt idx="15">
                  <c:v>2.2585999999999999</c:v>
                </c:pt>
                <c:pt idx="16">
                  <c:v>2.2627000000000002</c:v>
                </c:pt>
                <c:pt idx="17">
                  <c:v>2.2347999999999999</c:v>
                </c:pt>
                <c:pt idx="18">
                  <c:v>2.2715999999999998</c:v>
                </c:pt>
                <c:pt idx="19">
                  <c:v>2.2627000000000002</c:v>
                </c:pt>
                <c:pt idx="20">
                  <c:v>2.2437000000000076</c:v>
                </c:pt>
                <c:pt idx="21">
                  <c:v>2.2208999999999999</c:v>
                </c:pt>
                <c:pt idx="22">
                  <c:v>2.1581999999999999</c:v>
                </c:pt>
                <c:pt idx="23">
                  <c:v>2.1675000000000066</c:v>
                </c:pt>
                <c:pt idx="24">
                  <c:v>2.1212</c:v>
                </c:pt>
                <c:pt idx="25">
                  <c:v>2.1044999999999998</c:v>
                </c:pt>
                <c:pt idx="26">
                  <c:v>2.1214</c:v>
                </c:pt>
                <c:pt idx="27">
                  <c:v>2.1593</c:v>
                </c:pt>
                <c:pt idx="28">
                  <c:v>2.2469000000000001</c:v>
                </c:pt>
                <c:pt idx="29">
                  <c:v>2.2644000000000002</c:v>
                </c:pt>
                <c:pt idx="30">
                  <c:v>2.2071000000000076</c:v>
                </c:pt>
                <c:pt idx="31">
                  <c:v>2.2900999999999998</c:v>
                </c:pt>
                <c:pt idx="32">
                  <c:v>2.2498</c:v>
                </c:pt>
                <c:pt idx="33">
                  <c:v>2.2587000000000002</c:v>
                </c:pt>
                <c:pt idx="34">
                  <c:v>2.2713000000000001</c:v>
                </c:pt>
                <c:pt idx="35">
                  <c:v>2.2441000000000066</c:v>
                </c:pt>
                <c:pt idx="36">
                  <c:v>2.2452000000000001</c:v>
                </c:pt>
                <c:pt idx="37">
                  <c:v>2.246</c:v>
                </c:pt>
                <c:pt idx="38">
                  <c:v>2.1960999999999977</c:v>
                </c:pt>
                <c:pt idx="39">
                  <c:v>2.1284999999999998</c:v>
                </c:pt>
                <c:pt idx="40">
                  <c:v>2.2195</c:v>
                </c:pt>
                <c:pt idx="41">
                  <c:v>2.2363</c:v>
                </c:pt>
                <c:pt idx="42">
                  <c:v>2.2082000000000002</c:v>
                </c:pt>
                <c:pt idx="43">
                  <c:v>2.1135000000000002</c:v>
                </c:pt>
                <c:pt idx="44">
                  <c:v>2.1703000000000001</c:v>
                </c:pt>
                <c:pt idx="45">
                  <c:v>2.2294999999999998</c:v>
                </c:pt>
                <c:pt idx="46">
                  <c:v>2.1759999999999997</c:v>
                </c:pt>
                <c:pt idx="47">
                  <c:v>2.1227</c:v>
                </c:pt>
                <c:pt idx="48">
                  <c:v>2.1532</c:v>
                </c:pt>
                <c:pt idx="49">
                  <c:v>2.1488999999999998</c:v>
                </c:pt>
                <c:pt idx="50">
                  <c:v>2.1031000000000066</c:v>
                </c:pt>
                <c:pt idx="51">
                  <c:v>2.1161999999999987</c:v>
                </c:pt>
                <c:pt idx="52">
                  <c:v>2.1091000000000002</c:v>
                </c:pt>
                <c:pt idx="53">
                  <c:v>2.0945999999999998</c:v>
                </c:pt>
                <c:pt idx="54">
                  <c:v>2.0118999999999967</c:v>
                </c:pt>
                <c:pt idx="55">
                  <c:v>1.8801000000000001</c:v>
                </c:pt>
                <c:pt idx="56">
                  <c:v>1.9239999999999959</c:v>
                </c:pt>
                <c:pt idx="57">
                  <c:v>2.0299</c:v>
                </c:pt>
                <c:pt idx="58">
                  <c:v>2.0489000000000002</c:v>
                </c:pt>
                <c:pt idx="59">
                  <c:v>2.1073000000000066</c:v>
                </c:pt>
                <c:pt idx="60">
                  <c:v>2.0945</c:v>
                </c:pt>
                <c:pt idx="61">
                  <c:v>2.1025999999999998</c:v>
                </c:pt>
                <c:pt idx="62">
                  <c:v>2.0295999999999998</c:v>
                </c:pt>
                <c:pt idx="63">
                  <c:v>2.0373999999999999</c:v>
                </c:pt>
                <c:pt idx="64">
                  <c:v>2.1457999999999999</c:v>
                </c:pt>
                <c:pt idx="65">
                  <c:v>2.0266999999999977</c:v>
                </c:pt>
                <c:pt idx="66">
                  <c:v>2.0032999999999999</c:v>
                </c:pt>
                <c:pt idx="67">
                  <c:v>2.0109999999999997</c:v>
                </c:pt>
                <c:pt idx="68">
                  <c:v>1.9783999999999993</c:v>
                </c:pt>
                <c:pt idx="69">
                  <c:v>1.9448999999999994</c:v>
                </c:pt>
                <c:pt idx="70">
                  <c:v>1.8701000000000001</c:v>
                </c:pt>
                <c:pt idx="71">
                  <c:v>1.764799999999997</c:v>
                </c:pt>
                <c:pt idx="72">
                  <c:v>1.733499999999996</c:v>
                </c:pt>
                <c:pt idx="73">
                  <c:v>1.5662</c:v>
                </c:pt>
                <c:pt idx="74">
                  <c:v>1.6828000000000001</c:v>
                </c:pt>
                <c:pt idx="75">
                  <c:v>1.7595999999999961</c:v>
                </c:pt>
                <c:pt idx="76">
                  <c:v>1.8906000000000001</c:v>
                </c:pt>
                <c:pt idx="77">
                  <c:v>1.9855999999999994</c:v>
                </c:pt>
                <c:pt idx="78">
                  <c:v>1.8879999999999963</c:v>
                </c:pt>
                <c:pt idx="79">
                  <c:v>1.9023999999999994</c:v>
                </c:pt>
                <c:pt idx="80">
                  <c:v>1.9452999999999994</c:v>
                </c:pt>
                <c:pt idx="81">
                  <c:v>2.0396999999999967</c:v>
                </c:pt>
                <c:pt idx="82">
                  <c:v>2.1335999999999999</c:v>
                </c:pt>
                <c:pt idx="83">
                  <c:v>1.7514999999999961</c:v>
                </c:pt>
                <c:pt idx="84">
                  <c:v>1.7761000000000007</c:v>
                </c:pt>
                <c:pt idx="85">
                  <c:v>1.7524000000000006</c:v>
                </c:pt>
                <c:pt idx="86">
                  <c:v>1.7476999999999956</c:v>
                </c:pt>
                <c:pt idx="87">
                  <c:v>1.779399999999997</c:v>
                </c:pt>
                <c:pt idx="88">
                  <c:v>1.5908</c:v>
                </c:pt>
                <c:pt idx="89">
                  <c:v>1.7423000000000006</c:v>
                </c:pt>
                <c:pt idx="90">
                  <c:v>1.8567</c:v>
                </c:pt>
                <c:pt idx="91">
                  <c:v>1.9347999999999994</c:v>
                </c:pt>
                <c:pt idx="92">
                  <c:v>1.722899999999997</c:v>
                </c:pt>
                <c:pt idx="93">
                  <c:v>1.8480000000000001</c:v>
                </c:pt>
                <c:pt idx="94">
                  <c:v>1.766799999999997</c:v>
                </c:pt>
                <c:pt idx="95">
                  <c:v>2.1678000000000002</c:v>
                </c:pt>
                <c:pt idx="96">
                  <c:v>2.3159999999999967</c:v>
                </c:pt>
                <c:pt idx="97">
                  <c:v>2.3975</c:v>
                </c:pt>
                <c:pt idx="98">
                  <c:v>2.3764999999999925</c:v>
                </c:pt>
                <c:pt idx="99">
                  <c:v>2.3493999999999997</c:v>
                </c:pt>
                <c:pt idx="100">
                  <c:v>2.4275000000000002</c:v>
                </c:pt>
                <c:pt idx="101">
                  <c:v>2.4424999999999977</c:v>
                </c:pt>
                <c:pt idx="102">
                  <c:v>2.4540999999999977</c:v>
                </c:pt>
                <c:pt idx="103">
                  <c:v>2.4519999999999977</c:v>
                </c:pt>
                <c:pt idx="104">
                  <c:v>2.3847999999999998</c:v>
                </c:pt>
                <c:pt idx="105">
                  <c:v>2.4087000000000001</c:v>
                </c:pt>
                <c:pt idx="106">
                  <c:v>2.4126999999999925</c:v>
                </c:pt>
                <c:pt idx="107">
                  <c:v>2.3583999999999987</c:v>
                </c:pt>
                <c:pt idx="108">
                  <c:v>2.4049999999999998</c:v>
                </c:pt>
                <c:pt idx="109">
                  <c:v>2.4209999999999998</c:v>
                </c:pt>
                <c:pt idx="110">
                  <c:v>2.4967999999999977</c:v>
                </c:pt>
                <c:pt idx="111">
                  <c:v>2.5781999999999998</c:v>
                </c:pt>
                <c:pt idx="112">
                  <c:v>2.58</c:v>
                </c:pt>
                <c:pt idx="113">
                  <c:v>2.6505999999999998</c:v>
                </c:pt>
                <c:pt idx="114">
                  <c:v>2.6052</c:v>
                </c:pt>
                <c:pt idx="115">
                  <c:v>2.7004999999999999</c:v>
                </c:pt>
                <c:pt idx="116">
                  <c:v>2.6347999999999998</c:v>
                </c:pt>
                <c:pt idx="117">
                  <c:v>2.6850999999999998</c:v>
                </c:pt>
                <c:pt idx="118">
                  <c:v>2.6606000000000001</c:v>
                </c:pt>
                <c:pt idx="119">
                  <c:v>2.6448</c:v>
                </c:pt>
                <c:pt idx="120">
                  <c:v>2.5395999999999987</c:v>
                </c:pt>
                <c:pt idx="121">
                  <c:v>2.6151999999999997</c:v>
                </c:pt>
                <c:pt idx="122">
                  <c:v>2.4979</c:v>
                </c:pt>
                <c:pt idx="123">
                  <c:v>2.5307999999999997</c:v>
                </c:pt>
                <c:pt idx="124">
                  <c:v>2.4481000000000002</c:v>
                </c:pt>
                <c:pt idx="125">
                  <c:v>2.4591999999999987</c:v>
                </c:pt>
                <c:pt idx="126">
                  <c:v>2.5313999999999997</c:v>
                </c:pt>
                <c:pt idx="127">
                  <c:v>2.5755999999999997</c:v>
                </c:pt>
                <c:pt idx="128">
                  <c:v>2.5701999999999998</c:v>
                </c:pt>
                <c:pt idx="129">
                  <c:v>2.5390999999999977</c:v>
                </c:pt>
                <c:pt idx="130">
                  <c:v>2.6640999999999999</c:v>
                </c:pt>
                <c:pt idx="131">
                  <c:v>2.5400999999999998</c:v>
                </c:pt>
                <c:pt idx="132">
                  <c:v>2.5287999999999999</c:v>
                </c:pt>
                <c:pt idx="133">
                  <c:v>2.6741999999999999</c:v>
                </c:pt>
                <c:pt idx="134">
                  <c:v>2.694</c:v>
                </c:pt>
                <c:pt idx="135">
                  <c:v>2.8500999999999967</c:v>
                </c:pt>
                <c:pt idx="136">
                  <c:v>2.8561999999999967</c:v>
                </c:pt>
                <c:pt idx="137">
                  <c:v>2.8245999999999998</c:v>
                </c:pt>
                <c:pt idx="138">
                  <c:v>2.8956999999999935</c:v>
                </c:pt>
                <c:pt idx="139">
                  <c:v>2.8498999999999977</c:v>
                </c:pt>
                <c:pt idx="140">
                  <c:v>2.7707000000000002</c:v>
                </c:pt>
                <c:pt idx="141">
                  <c:v>2.8014999999999977</c:v>
                </c:pt>
                <c:pt idx="142">
                  <c:v>2.7904</c:v>
                </c:pt>
                <c:pt idx="143">
                  <c:v>2.9009999999999998</c:v>
                </c:pt>
                <c:pt idx="144">
                  <c:v>2.9503999999999997</c:v>
                </c:pt>
                <c:pt idx="145">
                  <c:v>2.8826999999999967</c:v>
                </c:pt>
                <c:pt idx="146">
                  <c:v>3.0032000000000001</c:v>
                </c:pt>
                <c:pt idx="147">
                  <c:v>2.9992999999999967</c:v>
                </c:pt>
                <c:pt idx="148">
                  <c:v>2.9615999999999998</c:v>
                </c:pt>
                <c:pt idx="149">
                  <c:v>2.9555999999999987</c:v>
                </c:pt>
                <c:pt idx="150">
                  <c:v>2.8739999999999997</c:v>
                </c:pt>
                <c:pt idx="151">
                  <c:v>2.8156999999999925</c:v>
                </c:pt>
                <c:pt idx="152">
                  <c:v>2.8542999999999967</c:v>
                </c:pt>
                <c:pt idx="153">
                  <c:v>2.8624999999999967</c:v>
                </c:pt>
                <c:pt idx="154">
                  <c:v>2.7974000000000001</c:v>
                </c:pt>
                <c:pt idx="155">
                  <c:v>2.8121999999999967</c:v>
                </c:pt>
                <c:pt idx="156">
                  <c:v>2.7723</c:v>
                </c:pt>
                <c:pt idx="157">
                  <c:v>2.8273999999999999</c:v>
                </c:pt>
                <c:pt idx="158">
                  <c:v>2.9721999999999977</c:v>
                </c:pt>
                <c:pt idx="159">
                  <c:v>3.008</c:v>
                </c:pt>
                <c:pt idx="160">
                  <c:v>2.9693999999999998</c:v>
                </c:pt>
                <c:pt idx="161">
                  <c:v>2.964</c:v>
                </c:pt>
                <c:pt idx="162">
                  <c:v>2.9521999999999977</c:v>
                </c:pt>
                <c:pt idx="163">
                  <c:v>3.0119999999999987</c:v>
                </c:pt>
                <c:pt idx="164">
                  <c:v>2.9634999999999998</c:v>
                </c:pt>
                <c:pt idx="165">
                  <c:v>3.0207000000000002</c:v>
                </c:pt>
                <c:pt idx="166">
                  <c:v>2.9819</c:v>
                </c:pt>
                <c:pt idx="167">
                  <c:v>2.9960999999999967</c:v>
                </c:pt>
                <c:pt idx="168">
                  <c:v>2.9632000000000001</c:v>
                </c:pt>
                <c:pt idx="169">
                  <c:v>2.9630999999999998</c:v>
                </c:pt>
                <c:pt idx="170">
                  <c:v>2.9417999999999997</c:v>
                </c:pt>
                <c:pt idx="171">
                  <c:v>2.9219999999999997</c:v>
                </c:pt>
                <c:pt idx="172">
                  <c:v>2.8583999999999987</c:v>
                </c:pt>
                <c:pt idx="173">
                  <c:v>2.8423999999999987</c:v>
                </c:pt>
                <c:pt idx="174">
                  <c:v>2.8456999999999977</c:v>
                </c:pt>
                <c:pt idx="175">
                  <c:v>2.8745999999999987</c:v>
                </c:pt>
                <c:pt idx="176">
                  <c:v>2.7753000000000001</c:v>
                </c:pt>
                <c:pt idx="177">
                  <c:v>2.8071999999999999</c:v>
                </c:pt>
                <c:pt idx="178">
                  <c:v>2.7776999999999998</c:v>
                </c:pt>
                <c:pt idx="179">
                  <c:v>2.9081000000000001</c:v>
                </c:pt>
                <c:pt idx="180">
                  <c:v>2.9184999999999977</c:v>
                </c:pt>
                <c:pt idx="181">
                  <c:v>2.8831000000000002</c:v>
                </c:pt>
                <c:pt idx="182">
                  <c:v>2.9055999999999997</c:v>
                </c:pt>
                <c:pt idx="183">
                  <c:v>2.8558999999999926</c:v>
                </c:pt>
                <c:pt idx="184">
                  <c:v>2.8729999999999967</c:v>
                </c:pt>
                <c:pt idx="185">
                  <c:v>2.8757999999999977</c:v>
                </c:pt>
                <c:pt idx="186">
                  <c:v>2.8332999999999977</c:v>
                </c:pt>
                <c:pt idx="187">
                  <c:v>2.8837000000000002</c:v>
                </c:pt>
                <c:pt idx="188">
                  <c:v>2.8702999999999967</c:v>
                </c:pt>
                <c:pt idx="189">
                  <c:v>2.903</c:v>
                </c:pt>
                <c:pt idx="190">
                  <c:v>2.8681000000000001</c:v>
                </c:pt>
                <c:pt idx="191">
                  <c:v>2.8416999999999977</c:v>
                </c:pt>
                <c:pt idx="192">
                  <c:v>2.8614999999999977</c:v>
                </c:pt>
                <c:pt idx="193">
                  <c:v>2.8643999999999998</c:v>
                </c:pt>
                <c:pt idx="194">
                  <c:v>2.8220999999999967</c:v>
                </c:pt>
                <c:pt idx="195">
                  <c:v>2.7871000000000086</c:v>
                </c:pt>
                <c:pt idx="196">
                  <c:v>2.8195999999999977</c:v>
                </c:pt>
                <c:pt idx="197">
                  <c:v>2.8039999999999998</c:v>
                </c:pt>
                <c:pt idx="198">
                  <c:v>2.798</c:v>
                </c:pt>
                <c:pt idx="199">
                  <c:v>2.7658</c:v>
                </c:pt>
                <c:pt idx="200">
                  <c:v>2.8124999999999916</c:v>
                </c:pt>
                <c:pt idx="201">
                  <c:v>2.7719</c:v>
                </c:pt>
                <c:pt idx="202">
                  <c:v>2.7842000000000002</c:v>
                </c:pt>
                <c:pt idx="203">
                  <c:v>2.738</c:v>
                </c:pt>
                <c:pt idx="204">
                  <c:v>2.7642000000000002</c:v>
                </c:pt>
                <c:pt idx="205">
                  <c:v>2.7313999999999998</c:v>
                </c:pt>
                <c:pt idx="206">
                  <c:v>2.7477000000000076</c:v>
                </c:pt>
                <c:pt idx="207">
                  <c:v>2.6709000000000001</c:v>
                </c:pt>
                <c:pt idx="208">
                  <c:v>2.6989999999999998</c:v>
                </c:pt>
                <c:pt idx="209">
                  <c:v>2.6987000000000001</c:v>
                </c:pt>
                <c:pt idx="210">
                  <c:v>2.6191999999999998</c:v>
                </c:pt>
                <c:pt idx="211">
                  <c:v>2.6109999999999998</c:v>
                </c:pt>
                <c:pt idx="212">
                  <c:v>2.6747999999999998</c:v>
                </c:pt>
                <c:pt idx="213">
                  <c:v>2.6898</c:v>
                </c:pt>
                <c:pt idx="214">
                  <c:v>2.6825999999999999</c:v>
                </c:pt>
                <c:pt idx="215">
                  <c:v>2.6979000000000002</c:v>
                </c:pt>
                <c:pt idx="216">
                  <c:v>2.7014</c:v>
                </c:pt>
                <c:pt idx="217">
                  <c:v>2.7786</c:v>
                </c:pt>
                <c:pt idx="218">
                  <c:v>2.7680000000000002</c:v>
                </c:pt>
                <c:pt idx="219">
                  <c:v>2.7414000000000001</c:v>
                </c:pt>
                <c:pt idx="220">
                  <c:v>2.7957000000000001</c:v>
                </c:pt>
                <c:pt idx="221">
                  <c:v>2.8723999999999967</c:v>
                </c:pt>
                <c:pt idx="222">
                  <c:v>2.8441000000000001</c:v>
                </c:pt>
                <c:pt idx="223">
                  <c:v>2.8472</c:v>
                </c:pt>
                <c:pt idx="224">
                  <c:v>2.7974000000000001</c:v>
                </c:pt>
                <c:pt idx="225">
                  <c:v>2.8110999999999935</c:v>
                </c:pt>
                <c:pt idx="226">
                  <c:v>2.8092999999999977</c:v>
                </c:pt>
                <c:pt idx="227">
                  <c:v>2.8827999999999987</c:v>
                </c:pt>
                <c:pt idx="228">
                  <c:v>2.8931</c:v>
                </c:pt>
                <c:pt idx="229">
                  <c:v>2.8366999999999916</c:v>
                </c:pt>
                <c:pt idx="230">
                  <c:v>2.8481999999999998</c:v>
                </c:pt>
                <c:pt idx="231">
                  <c:v>2.8595999999999977</c:v>
                </c:pt>
                <c:pt idx="232">
                  <c:v>2.8561999999999967</c:v>
                </c:pt>
                <c:pt idx="233">
                  <c:v>2.8118999999999925</c:v>
                </c:pt>
                <c:pt idx="234">
                  <c:v>2.8039999999999998</c:v>
                </c:pt>
                <c:pt idx="235">
                  <c:v>2.8524999999999925</c:v>
                </c:pt>
                <c:pt idx="236">
                  <c:v>2.8037999999999998</c:v>
                </c:pt>
                <c:pt idx="237">
                  <c:v>2.8633999999999999</c:v>
                </c:pt>
                <c:pt idx="238">
                  <c:v>2.8601000000000001</c:v>
                </c:pt>
                <c:pt idx="239">
                  <c:v>2.8261999999999987</c:v>
                </c:pt>
                <c:pt idx="240">
                  <c:v>2.8751999999999978</c:v>
                </c:pt>
                <c:pt idx="241">
                  <c:v>2.8681000000000001</c:v>
                </c:pt>
                <c:pt idx="242">
                  <c:v>2.8492999999999977</c:v>
                </c:pt>
                <c:pt idx="243">
                  <c:v>2.8622999999999967</c:v>
                </c:pt>
                <c:pt idx="244">
                  <c:v>2.8783999999999987</c:v>
                </c:pt>
                <c:pt idx="245">
                  <c:v>2.8296999999999977</c:v>
                </c:pt>
                <c:pt idx="246">
                  <c:v>2.7991000000000001</c:v>
                </c:pt>
                <c:pt idx="247">
                  <c:v>2.7650000000000001</c:v>
                </c:pt>
                <c:pt idx="248">
                  <c:v>2.7159999999999997</c:v>
                </c:pt>
                <c:pt idx="249">
                  <c:v>2.6732</c:v>
                </c:pt>
                <c:pt idx="250">
                  <c:v>2.6886000000000001</c:v>
                </c:pt>
                <c:pt idx="251">
                  <c:v>2.7109999999999999</c:v>
                </c:pt>
                <c:pt idx="252">
                  <c:v>2.7936000000000001</c:v>
                </c:pt>
                <c:pt idx="253">
                  <c:v>2.8125999999999967</c:v>
                </c:pt>
                <c:pt idx="254">
                  <c:v>2.8771999999999998</c:v>
                </c:pt>
                <c:pt idx="255">
                  <c:v>2.8860999999999977</c:v>
                </c:pt>
                <c:pt idx="256">
                  <c:v>2.8311999999999977</c:v>
                </c:pt>
                <c:pt idx="257">
                  <c:v>2.8049999999999997</c:v>
                </c:pt>
                <c:pt idx="258">
                  <c:v>2.8398999999999925</c:v>
                </c:pt>
                <c:pt idx="259">
                  <c:v>2.8707999999999987</c:v>
                </c:pt>
                <c:pt idx="260">
                  <c:v>2.8637000000000001</c:v>
                </c:pt>
                <c:pt idx="261">
                  <c:v>2.8855</c:v>
                </c:pt>
                <c:pt idx="262">
                  <c:v>2.8861999999999997</c:v>
                </c:pt>
                <c:pt idx="263">
                  <c:v>2.8717999999999977</c:v>
                </c:pt>
                <c:pt idx="264">
                  <c:v>2.8326999999999916</c:v>
                </c:pt>
                <c:pt idx="265">
                  <c:v>2.79</c:v>
                </c:pt>
                <c:pt idx="266">
                  <c:v>2.8328999999999915</c:v>
                </c:pt>
                <c:pt idx="267">
                  <c:v>2.8959999999999977</c:v>
                </c:pt>
                <c:pt idx="268">
                  <c:v>2.8525999999999967</c:v>
                </c:pt>
                <c:pt idx="269">
                  <c:v>2.8473000000000002</c:v>
                </c:pt>
                <c:pt idx="270">
                  <c:v>2.8542999999999967</c:v>
                </c:pt>
                <c:pt idx="271">
                  <c:v>2.8323999999999967</c:v>
                </c:pt>
                <c:pt idx="272">
                  <c:v>2.7475000000000076</c:v>
                </c:pt>
                <c:pt idx="273">
                  <c:v>2.7890999999999999</c:v>
                </c:pt>
                <c:pt idx="274">
                  <c:v>2.7576000000000001</c:v>
                </c:pt>
                <c:pt idx="275">
                  <c:v>2.746</c:v>
                </c:pt>
                <c:pt idx="276">
                  <c:v>2.7234000000000012</c:v>
                </c:pt>
                <c:pt idx="277">
                  <c:v>2.8134999999999977</c:v>
                </c:pt>
                <c:pt idx="278">
                  <c:v>2.7930999999999999</c:v>
                </c:pt>
                <c:pt idx="279">
                  <c:v>2.8140999999999967</c:v>
                </c:pt>
                <c:pt idx="280">
                  <c:v>2.8710999999999967</c:v>
                </c:pt>
                <c:pt idx="281">
                  <c:v>2.8977999999999997</c:v>
                </c:pt>
                <c:pt idx="282">
                  <c:v>2.9505999999999997</c:v>
                </c:pt>
                <c:pt idx="283">
                  <c:v>2.9255999999999998</c:v>
                </c:pt>
                <c:pt idx="284">
                  <c:v>2.9039000000000001</c:v>
                </c:pt>
                <c:pt idx="285">
                  <c:v>2.9146999999999967</c:v>
                </c:pt>
                <c:pt idx="286">
                  <c:v>2.9093999999999998</c:v>
                </c:pt>
                <c:pt idx="287">
                  <c:v>2.8401999999999998</c:v>
                </c:pt>
                <c:pt idx="288">
                  <c:v>2.8329999999999935</c:v>
                </c:pt>
                <c:pt idx="289">
                  <c:v>2.8733999999999997</c:v>
                </c:pt>
                <c:pt idx="290">
                  <c:v>2.8785999999999987</c:v>
                </c:pt>
                <c:pt idx="291">
                  <c:v>2.9445000000000001</c:v>
                </c:pt>
                <c:pt idx="292">
                  <c:v>3.0629</c:v>
                </c:pt>
                <c:pt idx="293">
                  <c:v>3.0285000000000002</c:v>
                </c:pt>
                <c:pt idx="294">
                  <c:v>3.0120999999999967</c:v>
                </c:pt>
                <c:pt idx="295">
                  <c:v>3.0213000000000001</c:v>
                </c:pt>
                <c:pt idx="296">
                  <c:v>3.0087999999999999</c:v>
                </c:pt>
                <c:pt idx="297">
                  <c:v>2.9802</c:v>
                </c:pt>
                <c:pt idx="298">
                  <c:v>3.0242</c:v>
                </c:pt>
                <c:pt idx="299">
                  <c:v>2.9779</c:v>
                </c:pt>
                <c:pt idx="300">
                  <c:v>2.8907999999999987</c:v>
                </c:pt>
                <c:pt idx="301">
                  <c:v>2.7930000000000001</c:v>
                </c:pt>
                <c:pt idx="302">
                  <c:v>2.8239000000000001</c:v>
                </c:pt>
                <c:pt idx="303">
                  <c:v>2.8585999999999987</c:v>
                </c:pt>
                <c:pt idx="304">
                  <c:v>2.8849</c:v>
                </c:pt>
                <c:pt idx="305">
                  <c:v>2.9320999999999935</c:v>
                </c:pt>
                <c:pt idx="306">
                  <c:v>2.984</c:v>
                </c:pt>
                <c:pt idx="307">
                  <c:v>2.9737999999999998</c:v>
                </c:pt>
                <c:pt idx="308">
                  <c:v>2.9474999999999998</c:v>
                </c:pt>
                <c:pt idx="309">
                  <c:v>2.9315999999999987</c:v>
                </c:pt>
                <c:pt idx="310">
                  <c:v>2.9056999999999977</c:v>
                </c:pt>
                <c:pt idx="311">
                  <c:v>2.8168999999999915</c:v>
                </c:pt>
                <c:pt idx="312">
                  <c:v>2.8144999999999967</c:v>
                </c:pt>
                <c:pt idx="313">
                  <c:v>2.9188999999999967</c:v>
                </c:pt>
                <c:pt idx="314">
                  <c:v>2.8760999999999926</c:v>
                </c:pt>
                <c:pt idx="315">
                  <c:v>2.9168999999999925</c:v>
                </c:pt>
                <c:pt idx="316">
                  <c:v>2.9481000000000002</c:v>
                </c:pt>
                <c:pt idx="317">
                  <c:v>2.9819999999999998</c:v>
                </c:pt>
                <c:pt idx="318">
                  <c:v>3.0749999999999997</c:v>
                </c:pt>
                <c:pt idx="319">
                  <c:v>3.0775000000000001</c:v>
                </c:pt>
                <c:pt idx="320">
                  <c:v>3.0813999999999999</c:v>
                </c:pt>
                <c:pt idx="321">
                  <c:v>3.0440999999999998</c:v>
                </c:pt>
                <c:pt idx="322">
                  <c:v>3.0425999999999997</c:v>
                </c:pt>
                <c:pt idx="323">
                  <c:v>2.9693000000000001</c:v>
                </c:pt>
                <c:pt idx="324">
                  <c:v>2.9731999999999998</c:v>
                </c:pt>
                <c:pt idx="325">
                  <c:v>2.9819</c:v>
                </c:pt>
                <c:pt idx="326">
                  <c:v>3.0038</c:v>
                </c:pt>
                <c:pt idx="327">
                  <c:v>3.0968999999999967</c:v>
                </c:pt>
                <c:pt idx="328">
                  <c:v>3.0830000000000002</c:v>
                </c:pt>
                <c:pt idx="329">
                  <c:v>3.0967999999999987</c:v>
                </c:pt>
                <c:pt idx="330">
                  <c:v>3.1059999999999999</c:v>
                </c:pt>
                <c:pt idx="331">
                  <c:v>3.109</c:v>
                </c:pt>
                <c:pt idx="332">
                  <c:v>3.1175999999999999</c:v>
                </c:pt>
                <c:pt idx="333">
                  <c:v>3.1486000000000001</c:v>
                </c:pt>
                <c:pt idx="334">
                  <c:v>3.2498999999999998</c:v>
                </c:pt>
                <c:pt idx="335">
                  <c:v>3.2236000000000002</c:v>
                </c:pt>
                <c:pt idx="336">
                  <c:v>3.2240000000000002</c:v>
                </c:pt>
                <c:pt idx="337">
                  <c:v>3.2292000000000001</c:v>
                </c:pt>
                <c:pt idx="338">
                  <c:v>3.218</c:v>
                </c:pt>
                <c:pt idx="339">
                  <c:v>3.1901999999999999</c:v>
                </c:pt>
                <c:pt idx="340">
                  <c:v>3.2179000000000002</c:v>
                </c:pt>
                <c:pt idx="341">
                  <c:v>3.2153</c:v>
                </c:pt>
                <c:pt idx="342">
                  <c:v>3.1632000000000002</c:v>
                </c:pt>
                <c:pt idx="343">
                  <c:v>3.1276000000000002</c:v>
                </c:pt>
                <c:pt idx="344">
                  <c:v>3.1936</c:v>
                </c:pt>
                <c:pt idx="345">
                  <c:v>3.1757</c:v>
                </c:pt>
                <c:pt idx="346">
                  <c:v>3.1334</c:v>
                </c:pt>
                <c:pt idx="347">
                  <c:v>3.0983000000000001</c:v>
                </c:pt>
                <c:pt idx="348">
                  <c:v>3.0981000000000001</c:v>
                </c:pt>
                <c:pt idx="349">
                  <c:v>3.0327999999999977</c:v>
                </c:pt>
                <c:pt idx="350">
                  <c:v>3.0779000000000001</c:v>
                </c:pt>
                <c:pt idx="351">
                  <c:v>3.0847000000000002</c:v>
                </c:pt>
                <c:pt idx="352">
                  <c:v>3.0785</c:v>
                </c:pt>
                <c:pt idx="353">
                  <c:v>3.0183999999999997</c:v>
                </c:pt>
                <c:pt idx="354">
                  <c:v>3.0503999999999998</c:v>
                </c:pt>
                <c:pt idx="355">
                  <c:v>3.0453000000000001</c:v>
                </c:pt>
                <c:pt idx="356">
                  <c:v>3.0209000000000001</c:v>
                </c:pt>
                <c:pt idx="357">
                  <c:v>2.9563999999999977</c:v>
                </c:pt>
                <c:pt idx="358">
                  <c:v>3.0718999999999967</c:v>
                </c:pt>
                <c:pt idx="359">
                  <c:v>3.0181</c:v>
                </c:pt>
                <c:pt idx="360">
                  <c:v>3.0253000000000001</c:v>
                </c:pt>
                <c:pt idx="361">
                  <c:v>2.9878999999999998</c:v>
                </c:pt>
                <c:pt idx="362">
                  <c:v>2.9434</c:v>
                </c:pt>
                <c:pt idx="363">
                  <c:v>2.9445999999999999</c:v>
                </c:pt>
                <c:pt idx="364">
                  <c:v>2.9057999999999997</c:v>
                </c:pt>
                <c:pt idx="365">
                  <c:v>2.9143999999999997</c:v>
                </c:pt>
                <c:pt idx="366">
                  <c:v>2.9707999999999997</c:v>
                </c:pt>
                <c:pt idx="367">
                  <c:v>2.9553999999999987</c:v>
                </c:pt>
                <c:pt idx="368">
                  <c:v>2.9679000000000002</c:v>
                </c:pt>
                <c:pt idx="369">
                  <c:v>2.9315999999999987</c:v>
                </c:pt>
                <c:pt idx="370">
                  <c:v>3.0487000000000002</c:v>
                </c:pt>
                <c:pt idx="371">
                  <c:v>3.1133999999999999</c:v>
                </c:pt>
                <c:pt idx="372">
                  <c:v>3.0901000000000001</c:v>
                </c:pt>
                <c:pt idx="373">
                  <c:v>3.0889000000000002</c:v>
                </c:pt>
                <c:pt idx="374">
                  <c:v>3.0157999999999987</c:v>
                </c:pt>
                <c:pt idx="375">
                  <c:v>2.9167999999999967</c:v>
                </c:pt>
                <c:pt idx="376">
                  <c:v>2.9545999999999997</c:v>
                </c:pt>
                <c:pt idx="377">
                  <c:v>2.9226999999999967</c:v>
                </c:pt>
                <c:pt idx="378">
                  <c:v>2.9173</c:v>
                </c:pt>
                <c:pt idx="379">
                  <c:v>2.8235000000000001</c:v>
                </c:pt>
                <c:pt idx="380">
                  <c:v>2.8093999999999997</c:v>
                </c:pt>
                <c:pt idx="381">
                  <c:v>2.7267000000000001</c:v>
                </c:pt>
                <c:pt idx="382">
                  <c:v>2.7601000000000075</c:v>
                </c:pt>
                <c:pt idx="383">
                  <c:v>2.7702</c:v>
                </c:pt>
                <c:pt idx="384">
                  <c:v>2.8726999999999925</c:v>
                </c:pt>
                <c:pt idx="385">
                  <c:v>2.6715</c:v>
                </c:pt>
                <c:pt idx="386">
                  <c:v>2.6567999999999987</c:v>
                </c:pt>
                <c:pt idx="387">
                  <c:v>2.6963999999999997</c:v>
                </c:pt>
                <c:pt idx="388">
                  <c:v>2.7263000000000002</c:v>
                </c:pt>
                <c:pt idx="389">
                  <c:v>2.6840999999999999</c:v>
                </c:pt>
                <c:pt idx="390">
                  <c:v>2.6659000000000002</c:v>
                </c:pt>
                <c:pt idx="391">
                  <c:v>2.7534999999999998</c:v>
                </c:pt>
                <c:pt idx="392">
                  <c:v>2.7749999999999999</c:v>
                </c:pt>
                <c:pt idx="393">
                  <c:v>2.9032</c:v>
                </c:pt>
                <c:pt idx="394">
                  <c:v>2.9866999999999977</c:v>
                </c:pt>
                <c:pt idx="395">
                  <c:v>2.9264999999999977</c:v>
                </c:pt>
                <c:pt idx="396">
                  <c:v>2.6525999999999987</c:v>
                </c:pt>
                <c:pt idx="397">
                  <c:v>2.7191999999999998</c:v>
                </c:pt>
                <c:pt idx="398">
                  <c:v>2.6989000000000001</c:v>
                </c:pt>
                <c:pt idx="399">
                  <c:v>2.7669999999999999</c:v>
                </c:pt>
                <c:pt idx="400">
                  <c:v>2.8447999999999998</c:v>
                </c:pt>
                <c:pt idx="401">
                  <c:v>2.8267999999999978</c:v>
                </c:pt>
                <c:pt idx="402">
                  <c:v>2.7736999999999998</c:v>
                </c:pt>
                <c:pt idx="403">
                  <c:v>2.7292000000000001</c:v>
                </c:pt>
                <c:pt idx="404">
                  <c:v>2.7481000000000071</c:v>
                </c:pt>
                <c:pt idx="405">
                  <c:v>2.7355999999999998</c:v>
                </c:pt>
                <c:pt idx="406">
                  <c:v>2.6967999999999988</c:v>
                </c:pt>
                <c:pt idx="407">
                  <c:v>2.5476000000000001</c:v>
                </c:pt>
                <c:pt idx="408">
                  <c:v>2.4405000000000001</c:v>
                </c:pt>
                <c:pt idx="409">
                  <c:v>2.5567999999999977</c:v>
                </c:pt>
                <c:pt idx="410">
                  <c:v>2.6171000000000002</c:v>
                </c:pt>
                <c:pt idx="411">
                  <c:v>2.7536999999999998</c:v>
                </c:pt>
                <c:pt idx="412">
                  <c:v>2.7669000000000001</c:v>
                </c:pt>
                <c:pt idx="413">
                  <c:v>2.8491999999999997</c:v>
                </c:pt>
                <c:pt idx="414">
                  <c:v>2.9217999999999997</c:v>
                </c:pt>
                <c:pt idx="415">
                  <c:v>2.8931999999999998</c:v>
                </c:pt>
                <c:pt idx="416">
                  <c:v>2.8403</c:v>
                </c:pt>
                <c:pt idx="417">
                  <c:v>2.7031000000000076</c:v>
                </c:pt>
                <c:pt idx="418">
                  <c:v>2.6842999999999999</c:v>
                </c:pt>
                <c:pt idx="419">
                  <c:v>2.6494</c:v>
                </c:pt>
                <c:pt idx="420">
                  <c:v>2.8782999999999967</c:v>
                </c:pt>
                <c:pt idx="421">
                  <c:v>3.0905</c:v>
                </c:pt>
                <c:pt idx="422">
                  <c:v>3.0981999999999998</c:v>
                </c:pt>
                <c:pt idx="423">
                  <c:v>3.1009000000000002</c:v>
                </c:pt>
                <c:pt idx="424">
                  <c:v>3.1640999999999999</c:v>
                </c:pt>
                <c:pt idx="425">
                  <c:v>3.2256</c:v>
                </c:pt>
                <c:pt idx="426">
                  <c:v>3.3573999999999997</c:v>
                </c:pt>
                <c:pt idx="427">
                  <c:v>3.4147999999999987</c:v>
                </c:pt>
                <c:pt idx="428">
                  <c:v>3.4882</c:v>
                </c:pt>
                <c:pt idx="429">
                  <c:v>3.2602000000000002</c:v>
                </c:pt>
                <c:pt idx="430">
                  <c:v>3.3127999999999931</c:v>
                </c:pt>
                <c:pt idx="431">
                  <c:v>3.3273000000000001</c:v>
                </c:pt>
                <c:pt idx="432">
                  <c:v>3.4803999999999999</c:v>
                </c:pt>
                <c:pt idx="433">
                  <c:v>3.4392999999999967</c:v>
                </c:pt>
                <c:pt idx="434">
                  <c:v>3.4731999999999998</c:v>
                </c:pt>
                <c:pt idx="435">
                  <c:v>3.4797999999999987</c:v>
                </c:pt>
                <c:pt idx="436">
                  <c:v>3.4827999999999997</c:v>
                </c:pt>
                <c:pt idx="437">
                  <c:v>3.5390999999999977</c:v>
                </c:pt>
                <c:pt idx="438">
                  <c:v>3.5352999999999977</c:v>
                </c:pt>
                <c:pt idx="439">
                  <c:v>3.4392999999999967</c:v>
                </c:pt>
                <c:pt idx="440">
                  <c:v>3.3169999999999935</c:v>
                </c:pt>
                <c:pt idx="441">
                  <c:v>3.3607</c:v>
                </c:pt>
                <c:pt idx="442">
                  <c:v>3.3355999999999977</c:v>
                </c:pt>
                <c:pt idx="443">
                  <c:v>3.4142999999999977</c:v>
                </c:pt>
                <c:pt idx="444">
                  <c:v>3.4517999999999978</c:v>
                </c:pt>
                <c:pt idx="445">
                  <c:v>3.4333</c:v>
                </c:pt>
                <c:pt idx="446">
                  <c:v>3.4807999999999999</c:v>
                </c:pt>
                <c:pt idx="447">
                  <c:v>3.5642</c:v>
                </c:pt>
                <c:pt idx="448">
                  <c:v>3.4526999999999926</c:v>
                </c:pt>
                <c:pt idx="449">
                  <c:v>3.4067999999999987</c:v>
                </c:pt>
                <c:pt idx="450">
                  <c:v>3.3502999999999967</c:v>
                </c:pt>
                <c:pt idx="451">
                  <c:v>3.4556999999999967</c:v>
                </c:pt>
                <c:pt idx="452">
                  <c:v>3.4022999999999977</c:v>
                </c:pt>
                <c:pt idx="453">
                  <c:v>3.4314999999999967</c:v>
                </c:pt>
                <c:pt idx="454">
                  <c:v>3.3959999999999977</c:v>
                </c:pt>
                <c:pt idx="455">
                  <c:v>3.3431000000000002</c:v>
                </c:pt>
                <c:pt idx="456">
                  <c:v>3.2427999999999999</c:v>
                </c:pt>
                <c:pt idx="457">
                  <c:v>3.2957000000000001</c:v>
                </c:pt>
                <c:pt idx="458">
                  <c:v>3.2027000000000001</c:v>
                </c:pt>
                <c:pt idx="459">
                  <c:v>3.2545999999999999</c:v>
                </c:pt>
                <c:pt idx="460">
                  <c:v>3.1955999999999998</c:v>
                </c:pt>
                <c:pt idx="461">
                  <c:v>3.097</c:v>
                </c:pt>
                <c:pt idx="462">
                  <c:v>2.8711999999999978</c:v>
                </c:pt>
                <c:pt idx="463">
                  <c:v>3.2484000000000002</c:v>
                </c:pt>
                <c:pt idx="464">
                  <c:v>3.2275000000000076</c:v>
                </c:pt>
                <c:pt idx="465">
                  <c:v>3.3718999999999926</c:v>
                </c:pt>
                <c:pt idx="466">
                  <c:v>3.5204</c:v>
                </c:pt>
                <c:pt idx="467">
                  <c:v>3.4511999999999987</c:v>
                </c:pt>
                <c:pt idx="468">
                  <c:v>3.5366999999999935</c:v>
                </c:pt>
                <c:pt idx="469">
                  <c:v>3.6099000000000001</c:v>
                </c:pt>
                <c:pt idx="470">
                  <c:v>3.5861999999999998</c:v>
                </c:pt>
                <c:pt idx="471">
                  <c:v>3.6069</c:v>
                </c:pt>
                <c:pt idx="472">
                  <c:v>3.6193</c:v>
                </c:pt>
                <c:pt idx="473">
                  <c:v>3.5480999999999998</c:v>
                </c:pt>
                <c:pt idx="474">
                  <c:v>3.5939000000000001</c:v>
                </c:pt>
                <c:pt idx="475">
                  <c:v>3.6012</c:v>
                </c:pt>
                <c:pt idx="476">
                  <c:v>3.5763999999999987</c:v>
                </c:pt>
                <c:pt idx="477">
                  <c:v>3.7282000000000002</c:v>
                </c:pt>
                <c:pt idx="478">
                  <c:v>3.7090999999999998</c:v>
                </c:pt>
                <c:pt idx="479">
                  <c:v>3.7527999999999997</c:v>
                </c:pt>
                <c:pt idx="480">
                  <c:v>3.7925999999999997</c:v>
                </c:pt>
                <c:pt idx="481">
                  <c:v>3.6553</c:v>
                </c:pt>
                <c:pt idx="482">
                  <c:v>3.7183000000000002</c:v>
                </c:pt>
                <c:pt idx="483">
                  <c:v>3.6718999999999977</c:v>
                </c:pt>
                <c:pt idx="484">
                  <c:v>3.6429</c:v>
                </c:pt>
                <c:pt idx="485">
                  <c:v>3.4687000000000001</c:v>
                </c:pt>
                <c:pt idx="486">
                  <c:v>3.3041</c:v>
                </c:pt>
                <c:pt idx="487">
                  <c:v>3.4545999999999997</c:v>
                </c:pt>
                <c:pt idx="488">
                  <c:v>3.4011</c:v>
                </c:pt>
                <c:pt idx="489">
                  <c:v>3.4299999999999997</c:v>
                </c:pt>
                <c:pt idx="490">
                  <c:v>3.6755999999999998</c:v>
                </c:pt>
                <c:pt idx="491">
                  <c:v>3.6781999999999999</c:v>
                </c:pt>
                <c:pt idx="492">
                  <c:v>3.7165999999999997</c:v>
                </c:pt>
                <c:pt idx="493">
                  <c:v>3.8851999999999998</c:v>
                </c:pt>
                <c:pt idx="494">
                  <c:v>3.9304999999999977</c:v>
                </c:pt>
                <c:pt idx="495">
                  <c:v>4.0424999999999995</c:v>
                </c:pt>
                <c:pt idx="496">
                  <c:v>4.0675999999999854</c:v>
                </c:pt>
                <c:pt idx="497">
                  <c:v>4.0267999999999997</c:v>
                </c:pt>
                <c:pt idx="498">
                  <c:v>3.94</c:v>
                </c:pt>
                <c:pt idx="499">
                  <c:v>3.9921999999999978</c:v>
                </c:pt>
                <c:pt idx="500">
                  <c:v>4.2893000000000034</c:v>
                </c:pt>
                <c:pt idx="501">
                  <c:v>4.2481</c:v>
                </c:pt>
                <c:pt idx="502">
                  <c:v>4.2620999999999976</c:v>
                </c:pt>
                <c:pt idx="503">
                  <c:v>4.4316000000000173</c:v>
                </c:pt>
                <c:pt idx="504">
                  <c:v>4.2437000000000014</c:v>
                </c:pt>
                <c:pt idx="505">
                  <c:v>4.3403</c:v>
                </c:pt>
                <c:pt idx="506">
                  <c:v>4.4207000000000001</c:v>
                </c:pt>
                <c:pt idx="507">
                  <c:v>4.4105999999999996</c:v>
                </c:pt>
                <c:pt idx="508">
                  <c:v>4.6079999999999854</c:v>
                </c:pt>
                <c:pt idx="509">
                  <c:v>4.4608999999999996</c:v>
                </c:pt>
                <c:pt idx="510">
                  <c:v>4.5178999999999965</c:v>
                </c:pt>
                <c:pt idx="511">
                  <c:v>4.45</c:v>
                </c:pt>
                <c:pt idx="512">
                  <c:v>4.5570999999999975</c:v>
                </c:pt>
                <c:pt idx="513">
                  <c:v>4.7321999999999997</c:v>
                </c:pt>
                <c:pt idx="514">
                  <c:v>4.7869000000000002</c:v>
                </c:pt>
                <c:pt idx="515">
                  <c:v>4.8342000000000001</c:v>
                </c:pt>
                <c:pt idx="516">
                  <c:v>4.9321000000000002</c:v>
                </c:pt>
                <c:pt idx="517">
                  <c:v>5.0194999999999999</c:v>
                </c:pt>
                <c:pt idx="518">
                  <c:v>4.9785000000000004</c:v>
                </c:pt>
                <c:pt idx="519">
                  <c:v>4.9318000000000124</c:v>
                </c:pt>
                <c:pt idx="520">
                  <c:v>4.8659999999999854</c:v>
                </c:pt>
                <c:pt idx="521">
                  <c:v>4.8317000000000014</c:v>
                </c:pt>
                <c:pt idx="522">
                  <c:v>4.7334000000000014</c:v>
                </c:pt>
                <c:pt idx="523">
                  <c:v>4.9268000000000001</c:v>
                </c:pt>
                <c:pt idx="524">
                  <c:v>5.0297999999999998</c:v>
                </c:pt>
                <c:pt idx="525">
                  <c:v>4.9214000000000002</c:v>
                </c:pt>
                <c:pt idx="526">
                  <c:v>4.9055</c:v>
                </c:pt>
                <c:pt idx="527">
                  <c:v>4.9935</c:v>
                </c:pt>
                <c:pt idx="528">
                  <c:v>5.0284999999999975</c:v>
                </c:pt>
                <c:pt idx="529">
                  <c:v>5.0031999999999996</c:v>
                </c:pt>
                <c:pt idx="530">
                  <c:v>5.0773999999999999</c:v>
                </c:pt>
                <c:pt idx="531">
                  <c:v>4.7411000000000003</c:v>
                </c:pt>
                <c:pt idx="532">
                  <c:v>4.8452999999999999</c:v>
                </c:pt>
                <c:pt idx="533">
                  <c:v>4.8919999999999995</c:v>
                </c:pt>
                <c:pt idx="534">
                  <c:v>4.9347000000000003</c:v>
                </c:pt>
                <c:pt idx="535">
                  <c:v>4.9853000000000014</c:v>
                </c:pt>
                <c:pt idx="536">
                  <c:v>4.9236000000000004</c:v>
                </c:pt>
                <c:pt idx="537">
                  <c:v>4.6356000000000002</c:v>
                </c:pt>
                <c:pt idx="538">
                  <c:v>5.1936</c:v>
                </c:pt>
                <c:pt idx="539">
                  <c:v>5.1160999999999985</c:v>
                </c:pt>
                <c:pt idx="540">
                  <c:v>5.3586</c:v>
                </c:pt>
                <c:pt idx="541">
                  <c:v>5.1163999999999996</c:v>
                </c:pt>
                <c:pt idx="542">
                  <c:v>4.8634999999999975</c:v>
                </c:pt>
                <c:pt idx="543">
                  <c:v>4.9137000000000004</c:v>
                </c:pt>
                <c:pt idx="544">
                  <c:v>4.6547999999999945</c:v>
                </c:pt>
                <c:pt idx="545">
                  <c:v>4.6814</c:v>
                </c:pt>
                <c:pt idx="546">
                  <c:v>4.8193000000000001</c:v>
                </c:pt>
                <c:pt idx="547">
                  <c:v>4.9489000000000001</c:v>
                </c:pt>
                <c:pt idx="548">
                  <c:v>4.7287999999999997</c:v>
                </c:pt>
                <c:pt idx="549">
                  <c:v>5.0117000000000003</c:v>
                </c:pt>
                <c:pt idx="550">
                  <c:v>5.0977999999999986</c:v>
                </c:pt>
                <c:pt idx="551">
                  <c:v>5.0133999999999999</c:v>
                </c:pt>
                <c:pt idx="552">
                  <c:v>5.0468000000000002</c:v>
                </c:pt>
                <c:pt idx="553">
                  <c:v>5.1880999999999995</c:v>
                </c:pt>
                <c:pt idx="554">
                  <c:v>5.0368000000000004</c:v>
                </c:pt>
                <c:pt idx="555">
                  <c:v>5.0173999999999985</c:v>
                </c:pt>
                <c:pt idx="556">
                  <c:v>5.0491000000000001</c:v>
                </c:pt>
                <c:pt idx="557">
                  <c:v>4.9749999999999996</c:v>
                </c:pt>
                <c:pt idx="558">
                  <c:v>5</c:v>
                </c:pt>
                <c:pt idx="559">
                  <c:v>4.9089999999999998</c:v>
                </c:pt>
                <c:pt idx="560">
                  <c:v>4.8119999999999985</c:v>
                </c:pt>
                <c:pt idx="561">
                  <c:v>4.8038999999999996</c:v>
                </c:pt>
                <c:pt idx="562">
                  <c:v>4.5928999999999975</c:v>
                </c:pt>
                <c:pt idx="563">
                  <c:v>4.4017000000000124</c:v>
                </c:pt>
                <c:pt idx="564">
                  <c:v>4.7016000000000124</c:v>
                </c:pt>
                <c:pt idx="565">
                  <c:v>4.5769000000000002</c:v>
                </c:pt>
                <c:pt idx="566">
                  <c:v>4.6402000000000001</c:v>
                </c:pt>
                <c:pt idx="567">
                  <c:v>4.8570999999999955</c:v>
                </c:pt>
                <c:pt idx="568">
                  <c:v>4.9157000000000002</c:v>
                </c:pt>
                <c:pt idx="569">
                  <c:v>4.9371999999999998</c:v>
                </c:pt>
                <c:pt idx="570">
                  <c:v>4.9028</c:v>
                </c:pt>
                <c:pt idx="571">
                  <c:v>4.8560999999999996</c:v>
                </c:pt>
                <c:pt idx="572">
                  <c:v>4.8221999999999854</c:v>
                </c:pt>
                <c:pt idx="573">
                  <c:v>4.7241999999999864</c:v>
                </c:pt>
                <c:pt idx="574">
                  <c:v>4.8338999999999999</c:v>
                </c:pt>
                <c:pt idx="575">
                  <c:v>4.9384000000000023</c:v>
                </c:pt>
                <c:pt idx="576">
                  <c:v>5.1480999999999995</c:v>
                </c:pt>
                <c:pt idx="577">
                  <c:v>5.0853000000000002</c:v>
                </c:pt>
                <c:pt idx="578">
                  <c:v>5.0508999999999995</c:v>
                </c:pt>
                <c:pt idx="579">
                  <c:v>4.8569999999999975</c:v>
                </c:pt>
                <c:pt idx="580">
                  <c:v>4.9481999999999999</c:v>
                </c:pt>
                <c:pt idx="581">
                  <c:v>4.7714000000000034</c:v>
                </c:pt>
                <c:pt idx="582">
                  <c:v>4.8894000000000002</c:v>
                </c:pt>
                <c:pt idx="583">
                  <c:v>4.7892000000000134</c:v>
                </c:pt>
                <c:pt idx="584">
                  <c:v>4.8980999999999995</c:v>
                </c:pt>
                <c:pt idx="585">
                  <c:v>4.9339000000000004</c:v>
                </c:pt>
                <c:pt idx="586">
                  <c:v>4.9656000000000002</c:v>
                </c:pt>
                <c:pt idx="587">
                  <c:v>4.9328000000000003</c:v>
                </c:pt>
                <c:pt idx="588">
                  <c:v>5.0220999999999965</c:v>
                </c:pt>
                <c:pt idx="589">
                  <c:v>4.8856999999999999</c:v>
                </c:pt>
                <c:pt idx="590">
                  <c:v>4.9868000000000023</c:v>
                </c:pt>
                <c:pt idx="591">
                  <c:v>4.7930999999999999</c:v>
                </c:pt>
                <c:pt idx="592">
                  <c:v>4.8519999999999985</c:v>
                </c:pt>
                <c:pt idx="593">
                  <c:v>4.9095000000000004</c:v>
                </c:pt>
                <c:pt idx="594">
                  <c:v>4.9020000000000001</c:v>
                </c:pt>
                <c:pt idx="595">
                  <c:v>4.8487</c:v>
                </c:pt>
                <c:pt idx="596">
                  <c:v>4.7088000000000001</c:v>
                </c:pt>
                <c:pt idx="597">
                  <c:v>4.7157999999999998</c:v>
                </c:pt>
                <c:pt idx="598">
                  <c:v>4.6814</c:v>
                </c:pt>
                <c:pt idx="599">
                  <c:v>4.7164000000000001</c:v>
                </c:pt>
                <c:pt idx="600">
                  <c:v>4.88</c:v>
                </c:pt>
                <c:pt idx="601">
                  <c:v>4.6692</c:v>
                </c:pt>
                <c:pt idx="602">
                  <c:v>4.7391000000000014</c:v>
                </c:pt>
                <c:pt idx="603">
                  <c:v>4.8693999999999997</c:v>
                </c:pt>
                <c:pt idx="604">
                  <c:v>4.6783000000000001</c:v>
                </c:pt>
              </c:numCache>
            </c:numRef>
          </c:val>
        </c:ser>
        <c:ser>
          <c:idx val="1"/>
          <c:order val="1"/>
          <c:tx>
            <c:strRef>
              <c:f>'Price to Book'!$C$1</c:f>
              <c:strCache>
                <c:ptCount val="1"/>
                <c:pt idx="0">
                  <c:v>TSX</c:v>
                </c:pt>
              </c:strCache>
            </c:strRef>
          </c:tx>
          <c:marker>
            <c:symbol val="none"/>
          </c:marker>
          <c:cat>
            <c:numRef>
              <c:f>'Price to Book'!$A$2:$A$606</c:f>
              <c:numCache>
                <c:formatCode>dd/mm/yyyy</c:formatCode>
                <c:ptCount val="605"/>
                <c:pt idx="0">
                  <c:v>40385</c:v>
                </c:pt>
                <c:pt idx="1">
                  <c:v>40382</c:v>
                </c:pt>
                <c:pt idx="2">
                  <c:v>40375</c:v>
                </c:pt>
                <c:pt idx="3">
                  <c:v>40368</c:v>
                </c:pt>
                <c:pt idx="4">
                  <c:v>40361</c:v>
                </c:pt>
                <c:pt idx="5">
                  <c:v>40354</c:v>
                </c:pt>
                <c:pt idx="6">
                  <c:v>40347</c:v>
                </c:pt>
                <c:pt idx="7">
                  <c:v>40340</c:v>
                </c:pt>
                <c:pt idx="8">
                  <c:v>40333</c:v>
                </c:pt>
                <c:pt idx="9">
                  <c:v>40326</c:v>
                </c:pt>
                <c:pt idx="10">
                  <c:v>40319</c:v>
                </c:pt>
                <c:pt idx="11">
                  <c:v>40312</c:v>
                </c:pt>
                <c:pt idx="12">
                  <c:v>40305</c:v>
                </c:pt>
                <c:pt idx="13">
                  <c:v>40298</c:v>
                </c:pt>
                <c:pt idx="14">
                  <c:v>40291</c:v>
                </c:pt>
                <c:pt idx="15">
                  <c:v>40284</c:v>
                </c:pt>
                <c:pt idx="16">
                  <c:v>40277</c:v>
                </c:pt>
                <c:pt idx="17">
                  <c:v>40270</c:v>
                </c:pt>
                <c:pt idx="18">
                  <c:v>40263</c:v>
                </c:pt>
                <c:pt idx="19">
                  <c:v>40256</c:v>
                </c:pt>
                <c:pt idx="20">
                  <c:v>40249</c:v>
                </c:pt>
                <c:pt idx="21">
                  <c:v>40242</c:v>
                </c:pt>
                <c:pt idx="22">
                  <c:v>40235</c:v>
                </c:pt>
                <c:pt idx="23">
                  <c:v>40228</c:v>
                </c:pt>
                <c:pt idx="24">
                  <c:v>40221</c:v>
                </c:pt>
                <c:pt idx="25">
                  <c:v>40214</c:v>
                </c:pt>
                <c:pt idx="26">
                  <c:v>40207</c:v>
                </c:pt>
                <c:pt idx="27">
                  <c:v>40200</c:v>
                </c:pt>
                <c:pt idx="28">
                  <c:v>40193</c:v>
                </c:pt>
                <c:pt idx="29">
                  <c:v>40186</c:v>
                </c:pt>
                <c:pt idx="30">
                  <c:v>40179</c:v>
                </c:pt>
                <c:pt idx="31">
                  <c:v>40172</c:v>
                </c:pt>
                <c:pt idx="32">
                  <c:v>40165</c:v>
                </c:pt>
                <c:pt idx="33">
                  <c:v>40158</c:v>
                </c:pt>
                <c:pt idx="34">
                  <c:v>40151</c:v>
                </c:pt>
                <c:pt idx="35">
                  <c:v>40144</c:v>
                </c:pt>
                <c:pt idx="36">
                  <c:v>40137</c:v>
                </c:pt>
                <c:pt idx="37">
                  <c:v>40130</c:v>
                </c:pt>
                <c:pt idx="38">
                  <c:v>40123</c:v>
                </c:pt>
                <c:pt idx="39">
                  <c:v>40116</c:v>
                </c:pt>
                <c:pt idx="40">
                  <c:v>40109</c:v>
                </c:pt>
                <c:pt idx="41">
                  <c:v>40102</c:v>
                </c:pt>
                <c:pt idx="42">
                  <c:v>40095</c:v>
                </c:pt>
                <c:pt idx="43">
                  <c:v>40088</c:v>
                </c:pt>
                <c:pt idx="44">
                  <c:v>40081</c:v>
                </c:pt>
                <c:pt idx="45">
                  <c:v>40074</c:v>
                </c:pt>
                <c:pt idx="46">
                  <c:v>40067</c:v>
                </c:pt>
                <c:pt idx="47">
                  <c:v>40060</c:v>
                </c:pt>
                <c:pt idx="48">
                  <c:v>40053</c:v>
                </c:pt>
                <c:pt idx="49">
                  <c:v>40046</c:v>
                </c:pt>
                <c:pt idx="50">
                  <c:v>40039</c:v>
                </c:pt>
                <c:pt idx="51">
                  <c:v>40032</c:v>
                </c:pt>
                <c:pt idx="52">
                  <c:v>40025</c:v>
                </c:pt>
                <c:pt idx="53">
                  <c:v>40018</c:v>
                </c:pt>
                <c:pt idx="54">
                  <c:v>40011</c:v>
                </c:pt>
                <c:pt idx="55">
                  <c:v>40004</c:v>
                </c:pt>
                <c:pt idx="56">
                  <c:v>39997</c:v>
                </c:pt>
                <c:pt idx="57">
                  <c:v>39990</c:v>
                </c:pt>
                <c:pt idx="58">
                  <c:v>39983</c:v>
                </c:pt>
                <c:pt idx="59">
                  <c:v>39976</c:v>
                </c:pt>
                <c:pt idx="60">
                  <c:v>39969</c:v>
                </c:pt>
                <c:pt idx="61">
                  <c:v>39962</c:v>
                </c:pt>
                <c:pt idx="62">
                  <c:v>39955</c:v>
                </c:pt>
                <c:pt idx="63">
                  <c:v>39948</c:v>
                </c:pt>
                <c:pt idx="64">
                  <c:v>39941</c:v>
                </c:pt>
                <c:pt idx="65">
                  <c:v>39934</c:v>
                </c:pt>
                <c:pt idx="66">
                  <c:v>39927</c:v>
                </c:pt>
                <c:pt idx="67">
                  <c:v>39920</c:v>
                </c:pt>
                <c:pt idx="68">
                  <c:v>39913</c:v>
                </c:pt>
                <c:pt idx="69">
                  <c:v>39906</c:v>
                </c:pt>
                <c:pt idx="70">
                  <c:v>39899</c:v>
                </c:pt>
                <c:pt idx="71">
                  <c:v>39892</c:v>
                </c:pt>
                <c:pt idx="72">
                  <c:v>39885</c:v>
                </c:pt>
                <c:pt idx="73">
                  <c:v>39878</c:v>
                </c:pt>
                <c:pt idx="74">
                  <c:v>39871</c:v>
                </c:pt>
                <c:pt idx="75">
                  <c:v>39864</c:v>
                </c:pt>
                <c:pt idx="76">
                  <c:v>39857</c:v>
                </c:pt>
                <c:pt idx="77">
                  <c:v>39850</c:v>
                </c:pt>
                <c:pt idx="78">
                  <c:v>39843</c:v>
                </c:pt>
                <c:pt idx="79">
                  <c:v>39836</c:v>
                </c:pt>
                <c:pt idx="80">
                  <c:v>39829</c:v>
                </c:pt>
                <c:pt idx="81">
                  <c:v>39822</c:v>
                </c:pt>
                <c:pt idx="82">
                  <c:v>39815</c:v>
                </c:pt>
                <c:pt idx="83">
                  <c:v>39808</c:v>
                </c:pt>
                <c:pt idx="84">
                  <c:v>39801</c:v>
                </c:pt>
                <c:pt idx="85">
                  <c:v>39794</c:v>
                </c:pt>
                <c:pt idx="86">
                  <c:v>39787</c:v>
                </c:pt>
                <c:pt idx="87">
                  <c:v>39780</c:v>
                </c:pt>
                <c:pt idx="88">
                  <c:v>39773</c:v>
                </c:pt>
                <c:pt idx="89">
                  <c:v>39766</c:v>
                </c:pt>
                <c:pt idx="90">
                  <c:v>39759</c:v>
                </c:pt>
                <c:pt idx="91">
                  <c:v>39752</c:v>
                </c:pt>
                <c:pt idx="92">
                  <c:v>39745</c:v>
                </c:pt>
                <c:pt idx="93">
                  <c:v>39738</c:v>
                </c:pt>
                <c:pt idx="94">
                  <c:v>39731</c:v>
                </c:pt>
                <c:pt idx="95">
                  <c:v>39724</c:v>
                </c:pt>
                <c:pt idx="96">
                  <c:v>39717</c:v>
                </c:pt>
                <c:pt idx="97">
                  <c:v>39710</c:v>
                </c:pt>
                <c:pt idx="98">
                  <c:v>39703</c:v>
                </c:pt>
                <c:pt idx="99">
                  <c:v>39696</c:v>
                </c:pt>
                <c:pt idx="100">
                  <c:v>39689</c:v>
                </c:pt>
                <c:pt idx="101">
                  <c:v>39682</c:v>
                </c:pt>
                <c:pt idx="102">
                  <c:v>39675</c:v>
                </c:pt>
                <c:pt idx="103">
                  <c:v>39668</c:v>
                </c:pt>
                <c:pt idx="104">
                  <c:v>39661</c:v>
                </c:pt>
                <c:pt idx="105">
                  <c:v>39654</c:v>
                </c:pt>
                <c:pt idx="106">
                  <c:v>39647</c:v>
                </c:pt>
                <c:pt idx="107">
                  <c:v>39640</c:v>
                </c:pt>
                <c:pt idx="108">
                  <c:v>39633</c:v>
                </c:pt>
                <c:pt idx="109">
                  <c:v>39626</c:v>
                </c:pt>
                <c:pt idx="110">
                  <c:v>39619</c:v>
                </c:pt>
                <c:pt idx="111">
                  <c:v>39612</c:v>
                </c:pt>
                <c:pt idx="112">
                  <c:v>39605</c:v>
                </c:pt>
                <c:pt idx="113">
                  <c:v>39598</c:v>
                </c:pt>
                <c:pt idx="114">
                  <c:v>39591</c:v>
                </c:pt>
                <c:pt idx="115">
                  <c:v>39584</c:v>
                </c:pt>
                <c:pt idx="116">
                  <c:v>39577</c:v>
                </c:pt>
                <c:pt idx="117">
                  <c:v>39570</c:v>
                </c:pt>
                <c:pt idx="118">
                  <c:v>39563</c:v>
                </c:pt>
                <c:pt idx="119">
                  <c:v>39556</c:v>
                </c:pt>
                <c:pt idx="120">
                  <c:v>39549</c:v>
                </c:pt>
                <c:pt idx="121">
                  <c:v>39542</c:v>
                </c:pt>
                <c:pt idx="122">
                  <c:v>39535</c:v>
                </c:pt>
                <c:pt idx="123">
                  <c:v>39528</c:v>
                </c:pt>
                <c:pt idx="124">
                  <c:v>39521</c:v>
                </c:pt>
                <c:pt idx="125">
                  <c:v>39514</c:v>
                </c:pt>
                <c:pt idx="126">
                  <c:v>39507</c:v>
                </c:pt>
                <c:pt idx="127">
                  <c:v>39500</c:v>
                </c:pt>
                <c:pt idx="128">
                  <c:v>39493</c:v>
                </c:pt>
                <c:pt idx="129">
                  <c:v>39486</c:v>
                </c:pt>
                <c:pt idx="130">
                  <c:v>39479</c:v>
                </c:pt>
                <c:pt idx="131">
                  <c:v>39472</c:v>
                </c:pt>
                <c:pt idx="132">
                  <c:v>39465</c:v>
                </c:pt>
                <c:pt idx="133">
                  <c:v>39458</c:v>
                </c:pt>
                <c:pt idx="134">
                  <c:v>39451</c:v>
                </c:pt>
                <c:pt idx="135">
                  <c:v>39444</c:v>
                </c:pt>
                <c:pt idx="136">
                  <c:v>39437</c:v>
                </c:pt>
                <c:pt idx="137">
                  <c:v>39430</c:v>
                </c:pt>
                <c:pt idx="138">
                  <c:v>39423</c:v>
                </c:pt>
                <c:pt idx="139">
                  <c:v>39416</c:v>
                </c:pt>
                <c:pt idx="140">
                  <c:v>39409</c:v>
                </c:pt>
                <c:pt idx="141">
                  <c:v>39402</c:v>
                </c:pt>
                <c:pt idx="142">
                  <c:v>39395</c:v>
                </c:pt>
                <c:pt idx="143">
                  <c:v>39388</c:v>
                </c:pt>
                <c:pt idx="144">
                  <c:v>39381</c:v>
                </c:pt>
                <c:pt idx="145">
                  <c:v>39374</c:v>
                </c:pt>
                <c:pt idx="146">
                  <c:v>39367</c:v>
                </c:pt>
                <c:pt idx="147">
                  <c:v>39360</c:v>
                </c:pt>
                <c:pt idx="148">
                  <c:v>39353</c:v>
                </c:pt>
                <c:pt idx="149">
                  <c:v>39346</c:v>
                </c:pt>
                <c:pt idx="150">
                  <c:v>39339</c:v>
                </c:pt>
                <c:pt idx="151">
                  <c:v>39332</c:v>
                </c:pt>
                <c:pt idx="152">
                  <c:v>39325</c:v>
                </c:pt>
                <c:pt idx="153">
                  <c:v>39318</c:v>
                </c:pt>
                <c:pt idx="154">
                  <c:v>39311</c:v>
                </c:pt>
                <c:pt idx="155">
                  <c:v>39304</c:v>
                </c:pt>
                <c:pt idx="156">
                  <c:v>39297</c:v>
                </c:pt>
                <c:pt idx="157">
                  <c:v>39290</c:v>
                </c:pt>
                <c:pt idx="158">
                  <c:v>39283</c:v>
                </c:pt>
                <c:pt idx="159">
                  <c:v>39276</c:v>
                </c:pt>
                <c:pt idx="160">
                  <c:v>39269</c:v>
                </c:pt>
                <c:pt idx="161">
                  <c:v>39262</c:v>
                </c:pt>
                <c:pt idx="162">
                  <c:v>39255</c:v>
                </c:pt>
                <c:pt idx="163">
                  <c:v>39248</c:v>
                </c:pt>
                <c:pt idx="164">
                  <c:v>39241</c:v>
                </c:pt>
                <c:pt idx="165">
                  <c:v>39234</c:v>
                </c:pt>
                <c:pt idx="166">
                  <c:v>39227</c:v>
                </c:pt>
                <c:pt idx="167">
                  <c:v>39220</c:v>
                </c:pt>
                <c:pt idx="168">
                  <c:v>39213</c:v>
                </c:pt>
                <c:pt idx="169">
                  <c:v>39206</c:v>
                </c:pt>
                <c:pt idx="170">
                  <c:v>39199</c:v>
                </c:pt>
                <c:pt idx="171">
                  <c:v>39192</c:v>
                </c:pt>
                <c:pt idx="172">
                  <c:v>39185</c:v>
                </c:pt>
                <c:pt idx="173">
                  <c:v>39178</c:v>
                </c:pt>
                <c:pt idx="174">
                  <c:v>39171</c:v>
                </c:pt>
                <c:pt idx="175">
                  <c:v>39164</c:v>
                </c:pt>
                <c:pt idx="176">
                  <c:v>39157</c:v>
                </c:pt>
                <c:pt idx="177">
                  <c:v>39150</c:v>
                </c:pt>
                <c:pt idx="178">
                  <c:v>39143</c:v>
                </c:pt>
                <c:pt idx="179">
                  <c:v>39136</c:v>
                </c:pt>
                <c:pt idx="180">
                  <c:v>39129</c:v>
                </c:pt>
                <c:pt idx="181">
                  <c:v>39122</c:v>
                </c:pt>
                <c:pt idx="182">
                  <c:v>39115</c:v>
                </c:pt>
                <c:pt idx="183">
                  <c:v>39108</c:v>
                </c:pt>
                <c:pt idx="184">
                  <c:v>39101</c:v>
                </c:pt>
                <c:pt idx="185">
                  <c:v>39094</c:v>
                </c:pt>
                <c:pt idx="186">
                  <c:v>39087</c:v>
                </c:pt>
                <c:pt idx="187">
                  <c:v>39080</c:v>
                </c:pt>
                <c:pt idx="188">
                  <c:v>39073</c:v>
                </c:pt>
                <c:pt idx="189">
                  <c:v>39066</c:v>
                </c:pt>
                <c:pt idx="190">
                  <c:v>39059</c:v>
                </c:pt>
                <c:pt idx="191">
                  <c:v>39052</c:v>
                </c:pt>
                <c:pt idx="192">
                  <c:v>39045</c:v>
                </c:pt>
                <c:pt idx="193">
                  <c:v>39038</c:v>
                </c:pt>
                <c:pt idx="194">
                  <c:v>39031</c:v>
                </c:pt>
                <c:pt idx="195">
                  <c:v>39024</c:v>
                </c:pt>
                <c:pt idx="196">
                  <c:v>39017</c:v>
                </c:pt>
                <c:pt idx="197">
                  <c:v>39010</c:v>
                </c:pt>
                <c:pt idx="198">
                  <c:v>39003</c:v>
                </c:pt>
                <c:pt idx="199">
                  <c:v>38996</c:v>
                </c:pt>
                <c:pt idx="200">
                  <c:v>38989</c:v>
                </c:pt>
                <c:pt idx="201">
                  <c:v>38982</c:v>
                </c:pt>
                <c:pt idx="202">
                  <c:v>38975</c:v>
                </c:pt>
                <c:pt idx="203">
                  <c:v>38968</c:v>
                </c:pt>
                <c:pt idx="204">
                  <c:v>38961</c:v>
                </c:pt>
                <c:pt idx="205">
                  <c:v>38954</c:v>
                </c:pt>
                <c:pt idx="206">
                  <c:v>38947</c:v>
                </c:pt>
                <c:pt idx="207">
                  <c:v>38940</c:v>
                </c:pt>
                <c:pt idx="208">
                  <c:v>38933</c:v>
                </c:pt>
                <c:pt idx="209">
                  <c:v>38926</c:v>
                </c:pt>
                <c:pt idx="210">
                  <c:v>38919</c:v>
                </c:pt>
                <c:pt idx="211">
                  <c:v>38912</c:v>
                </c:pt>
                <c:pt idx="212">
                  <c:v>38905</c:v>
                </c:pt>
                <c:pt idx="213">
                  <c:v>38898</c:v>
                </c:pt>
                <c:pt idx="214">
                  <c:v>38891</c:v>
                </c:pt>
                <c:pt idx="215">
                  <c:v>38884</c:v>
                </c:pt>
                <c:pt idx="216">
                  <c:v>38877</c:v>
                </c:pt>
                <c:pt idx="217">
                  <c:v>38870</c:v>
                </c:pt>
                <c:pt idx="218">
                  <c:v>38863</c:v>
                </c:pt>
                <c:pt idx="219">
                  <c:v>38856</c:v>
                </c:pt>
                <c:pt idx="220">
                  <c:v>38849</c:v>
                </c:pt>
                <c:pt idx="221">
                  <c:v>38842</c:v>
                </c:pt>
                <c:pt idx="222">
                  <c:v>38835</c:v>
                </c:pt>
                <c:pt idx="223">
                  <c:v>38828</c:v>
                </c:pt>
                <c:pt idx="224">
                  <c:v>38821</c:v>
                </c:pt>
                <c:pt idx="225">
                  <c:v>38814</c:v>
                </c:pt>
                <c:pt idx="226">
                  <c:v>38807</c:v>
                </c:pt>
                <c:pt idx="227">
                  <c:v>38800</c:v>
                </c:pt>
                <c:pt idx="228">
                  <c:v>38793</c:v>
                </c:pt>
                <c:pt idx="229">
                  <c:v>38786</c:v>
                </c:pt>
                <c:pt idx="230">
                  <c:v>38779</c:v>
                </c:pt>
                <c:pt idx="231">
                  <c:v>38772</c:v>
                </c:pt>
                <c:pt idx="232">
                  <c:v>38765</c:v>
                </c:pt>
                <c:pt idx="233">
                  <c:v>38758</c:v>
                </c:pt>
                <c:pt idx="234">
                  <c:v>38751</c:v>
                </c:pt>
                <c:pt idx="235">
                  <c:v>38744</c:v>
                </c:pt>
                <c:pt idx="236">
                  <c:v>38737</c:v>
                </c:pt>
                <c:pt idx="237">
                  <c:v>38730</c:v>
                </c:pt>
                <c:pt idx="238">
                  <c:v>38723</c:v>
                </c:pt>
                <c:pt idx="239">
                  <c:v>38716</c:v>
                </c:pt>
                <c:pt idx="240">
                  <c:v>38709</c:v>
                </c:pt>
                <c:pt idx="241">
                  <c:v>38702</c:v>
                </c:pt>
                <c:pt idx="242">
                  <c:v>38695</c:v>
                </c:pt>
                <c:pt idx="243">
                  <c:v>38688</c:v>
                </c:pt>
                <c:pt idx="244">
                  <c:v>38681</c:v>
                </c:pt>
                <c:pt idx="245">
                  <c:v>38674</c:v>
                </c:pt>
                <c:pt idx="246">
                  <c:v>38667</c:v>
                </c:pt>
                <c:pt idx="247">
                  <c:v>38660</c:v>
                </c:pt>
                <c:pt idx="248">
                  <c:v>38653</c:v>
                </c:pt>
                <c:pt idx="249">
                  <c:v>38646</c:v>
                </c:pt>
                <c:pt idx="250">
                  <c:v>38639</c:v>
                </c:pt>
                <c:pt idx="251">
                  <c:v>38632</c:v>
                </c:pt>
                <c:pt idx="252">
                  <c:v>38625</c:v>
                </c:pt>
                <c:pt idx="253">
                  <c:v>38618</c:v>
                </c:pt>
                <c:pt idx="254">
                  <c:v>38611</c:v>
                </c:pt>
                <c:pt idx="255">
                  <c:v>38604</c:v>
                </c:pt>
                <c:pt idx="256">
                  <c:v>38597</c:v>
                </c:pt>
                <c:pt idx="257">
                  <c:v>38590</c:v>
                </c:pt>
                <c:pt idx="258">
                  <c:v>38583</c:v>
                </c:pt>
                <c:pt idx="259">
                  <c:v>38576</c:v>
                </c:pt>
                <c:pt idx="260">
                  <c:v>38569</c:v>
                </c:pt>
                <c:pt idx="261">
                  <c:v>38562</c:v>
                </c:pt>
                <c:pt idx="262">
                  <c:v>38555</c:v>
                </c:pt>
                <c:pt idx="263">
                  <c:v>38548</c:v>
                </c:pt>
                <c:pt idx="264">
                  <c:v>38541</c:v>
                </c:pt>
                <c:pt idx="265">
                  <c:v>38534</c:v>
                </c:pt>
                <c:pt idx="266">
                  <c:v>38527</c:v>
                </c:pt>
                <c:pt idx="267">
                  <c:v>38520</c:v>
                </c:pt>
                <c:pt idx="268">
                  <c:v>38513</c:v>
                </c:pt>
                <c:pt idx="269">
                  <c:v>38506</c:v>
                </c:pt>
                <c:pt idx="270">
                  <c:v>38499</c:v>
                </c:pt>
                <c:pt idx="271">
                  <c:v>38492</c:v>
                </c:pt>
                <c:pt idx="272">
                  <c:v>38485</c:v>
                </c:pt>
                <c:pt idx="273">
                  <c:v>38478</c:v>
                </c:pt>
                <c:pt idx="274">
                  <c:v>38471</c:v>
                </c:pt>
                <c:pt idx="275">
                  <c:v>38464</c:v>
                </c:pt>
                <c:pt idx="276">
                  <c:v>38457</c:v>
                </c:pt>
                <c:pt idx="277">
                  <c:v>38450</c:v>
                </c:pt>
                <c:pt idx="278">
                  <c:v>38443</c:v>
                </c:pt>
                <c:pt idx="279">
                  <c:v>38436</c:v>
                </c:pt>
                <c:pt idx="280">
                  <c:v>38429</c:v>
                </c:pt>
                <c:pt idx="281">
                  <c:v>38422</c:v>
                </c:pt>
                <c:pt idx="282">
                  <c:v>38415</c:v>
                </c:pt>
                <c:pt idx="283">
                  <c:v>38408</c:v>
                </c:pt>
                <c:pt idx="284">
                  <c:v>38401</c:v>
                </c:pt>
                <c:pt idx="285">
                  <c:v>38394</c:v>
                </c:pt>
                <c:pt idx="286">
                  <c:v>38387</c:v>
                </c:pt>
                <c:pt idx="287">
                  <c:v>38380</c:v>
                </c:pt>
                <c:pt idx="288">
                  <c:v>38373</c:v>
                </c:pt>
                <c:pt idx="289">
                  <c:v>38366</c:v>
                </c:pt>
                <c:pt idx="290">
                  <c:v>38359</c:v>
                </c:pt>
                <c:pt idx="291">
                  <c:v>38352</c:v>
                </c:pt>
                <c:pt idx="292">
                  <c:v>38345</c:v>
                </c:pt>
                <c:pt idx="293">
                  <c:v>38338</c:v>
                </c:pt>
                <c:pt idx="294">
                  <c:v>38331</c:v>
                </c:pt>
                <c:pt idx="295">
                  <c:v>38324</c:v>
                </c:pt>
                <c:pt idx="296">
                  <c:v>38317</c:v>
                </c:pt>
                <c:pt idx="297">
                  <c:v>38310</c:v>
                </c:pt>
                <c:pt idx="298">
                  <c:v>38303</c:v>
                </c:pt>
                <c:pt idx="299">
                  <c:v>38296</c:v>
                </c:pt>
                <c:pt idx="300">
                  <c:v>38289</c:v>
                </c:pt>
                <c:pt idx="301">
                  <c:v>38282</c:v>
                </c:pt>
                <c:pt idx="302">
                  <c:v>38275</c:v>
                </c:pt>
                <c:pt idx="303">
                  <c:v>38268</c:v>
                </c:pt>
                <c:pt idx="304">
                  <c:v>38261</c:v>
                </c:pt>
                <c:pt idx="305">
                  <c:v>38254</c:v>
                </c:pt>
                <c:pt idx="306">
                  <c:v>38247</c:v>
                </c:pt>
                <c:pt idx="307">
                  <c:v>38240</c:v>
                </c:pt>
                <c:pt idx="308">
                  <c:v>38233</c:v>
                </c:pt>
                <c:pt idx="309">
                  <c:v>38226</c:v>
                </c:pt>
                <c:pt idx="310">
                  <c:v>38219</c:v>
                </c:pt>
                <c:pt idx="311">
                  <c:v>38212</c:v>
                </c:pt>
                <c:pt idx="312">
                  <c:v>38205</c:v>
                </c:pt>
                <c:pt idx="313">
                  <c:v>38198</c:v>
                </c:pt>
                <c:pt idx="314">
                  <c:v>38191</c:v>
                </c:pt>
                <c:pt idx="315">
                  <c:v>38184</c:v>
                </c:pt>
                <c:pt idx="316">
                  <c:v>38177</c:v>
                </c:pt>
                <c:pt idx="317">
                  <c:v>38170</c:v>
                </c:pt>
                <c:pt idx="318">
                  <c:v>38163</c:v>
                </c:pt>
                <c:pt idx="319">
                  <c:v>38156</c:v>
                </c:pt>
                <c:pt idx="320">
                  <c:v>38149</c:v>
                </c:pt>
                <c:pt idx="321">
                  <c:v>38142</c:v>
                </c:pt>
                <c:pt idx="322">
                  <c:v>38135</c:v>
                </c:pt>
                <c:pt idx="323">
                  <c:v>38128</c:v>
                </c:pt>
                <c:pt idx="324">
                  <c:v>38121</c:v>
                </c:pt>
                <c:pt idx="325">
                  <c:v>38114</c:v>
                </c:pt>
                <c:pt idx="326">
                  <c:v>38107</c:v>
                </c:pt>
                <c:pt idx="327">
                  <c:v>38100</c:v>
                </c:pt>
                <c:pt idx="328">
                  <c:v>38093</c:v>
                </c:pt>
                <c:pt idx="329">
                  <c:v>38086</c:v>
                </c:pt>
                <c:pt idx="330">
                  <c:v>38079</c:v>
                </c:pt>
                <c:pt idx="331">
                  <c:v>38072</c:v>
                </c:pt>
                <c:pt idx="332">
                  <c:v>38065</c:v>
                </c:pt>
                <c:pt idx="333">
                  <c:v>38058</c:v>
                </c:pt>
                <c:pt idx="334">
                  <c:v>38051</c:v>
                </c:pt>
                <c:pt idx="335">
                  <c:v>38044</c:v>
                </c:pt>
                <c:pt idx="336">
                  <c:v>38037</c:v>
                </c:pt>
                <c:pt idx="337">
                  <c:v>38030</c:v>
                </c:pt>
                <c:pt idx="338">
                  <c:v>38023</c:v>
                </c:pt>
                <c:pt idx="339">
                  <c:v>38016</c:v>
                </c:pt>
                <c:pt idx="340">
                  <c:v>38009</c:v>
                </c:pt>
                <c:pt idx="341">
                  <c:v>38002</c:v>
                </c:pt>
                <c:pt idx="342">
                  <c:v>37995</c:v>
                </c:pt>
                <c:pt idx="343">
                  <c:v>37988</c:v>
                </c:pt>
                <c:pt idx="344">
                  <c:v>37981</c:v>
                </c:pt>
                <c:pt idx="345">
                  <c:v>37974</c:v>
                </c:pt>
                <c:pt idx="346">
                  <c:v>37967</c:v>
                </c:pt>
                <c:pt idx="347">
                  <c:v>37960</c:v>
                </c:pt>
                <c:pt idx="348">
                  <c:v>37953</c:v>
                </c:pt>
                <c:pt idx="349">
                  <c:v>37946</c:v>
                </c:pt>
                <c:pt idx="350">
                  <c:v>37939</c:v>
                </c:pt>
                <c:pt idx="351">
                  <c:v>37932</c:v>
                </c:pt>
                <c:pt idx="352">
                  <c:v>37925</c:v>
                </c:pt>
                <c:pt idx="353">
                  <c:v>37918</c:v>
                </c:pt>
                <c:pt idx="354">
                  <c:v>37911</c:v>
                </c:pt>
                <c:pt idx="355">
                  <c:v>37904</c:v>
                </c:pt>
                <c:pt idx="356">
                  <c:v>37897</c:v>
                </c:pt>
                <c:pt idx="357">
                  <c:v>37890</c:v>
                </c:pt>
                <c:pt idx="358">
                  <c:v>37883</c:v>
                </c:pt>
                <c:pt idx="359">
                  <c:v>37876</c:v>
                </c:pt>
                <c:pt idx="360">
                  <c:v>37869</c:v>
                </c:pt>
                <c:pt idx="361">
                  <c:v>37862</c:v>
                </c:pt>
                <c:pt idx="362">
                  <c:v>37855</c:v>
                </c:pt>
                <c:pt idx="363">
                  <c:v>37848</c:v>
                </c:pt>
                <c:pt idx="364">
                  <c:v>37841</c:v>
                </c:pt>
                <c:pt idx="365">
                  <c:v>37834</c:v>
                </c:pt>
                <c:pt idx="366">
                  <c:v>37827</c:v>
                </c:pt>
                <c:pt idx="367">
                  <c:v>37820</c:v>
                </c:pt>
                <c:pt idx="368">
                  <c:v>37813</c:v>
                </c:pt>
                <c:pt idx="369">
                  <c:v>37806</c:v>
                </c:pt>
                <c:pt idx="370">
                  <c:v>37799</c:v>
                </c:pt>
                <c:pt idx="371">
                  <c:v>37792</c:v>
                </c:pt>
                <c:pt idx="372">
                  <c:v>37785</c:v>
                </c:pt>
                <c:pt idx="373">
                  <c:v>37778</c:v>
                </c:pt>
                <c:pt idx="374">
                  <c:v>37771</c:v>
                </c:pt>
                <c:pt idx="375">
                  <c:v>37764</c:v>
                </c:pt>
                <c:pt idx="376">
                  <c:v>37757</c:v>
                </c:pt>
                <c:pt idx="377">
                  <c:v>37750</c:v>
                </c:pt>
                <c:pt idx="378">
                  <c:v>37743</c:v>
                </c:pt>
                <c:pt idx="379">
                  <c:v>37736</c:v>
                </c:pt>
                <c:pt idx="380">
                  <c:v>37729</c:v>
                </c:pt>
                <c:pt idx="381">
                  <c:v>37722</c:v>
                </c:pt>
                <c:pt idx="382">
                  <c:v>37715</c:v>
                </c:pt>
                <c:pt idx="383">
                  <c:v>37708</c:v>
                </c:pt>
                <c:pt idx="384">
                  <c:v>37701</c:v>
                </c:pt>
                <c:pt idx="385">
                  <c:v>37694</c:v>
                </c:pt>
                <c:pt idx="386">
                  <c:v>37687</c:v>
                </c:pt>
                <c:pt idx="387">
                  <c:v>37680</c:v>
                </c:pt>
                <c:pt idx="388">
                  <c:v>37673</c:v>
                </c:pt>
                <c:pt idx="389">
                  <c:v>37666</c:v>
                </c:pt>
                <c:pt idx="390">
                  <c:v>37659</c:v>
                </c:pt>
                <c:pt idx="391">
                  <c:v>37652</c:v>
                </c:pt>
                <c:pt idx="392">
                  <c:v>37645</c:v>
                </c:pt>
                <c:pt idx="393">
                  <c:v>37638</c:v>
                </c:pt>
                <c:pt idx="394">
                  <c:v>37631</c:v>
                </c:pt>
                <c:pt idx="395">
                  <c:v>37624</c:v>
                </c:pt>
                <c:pt idx="396">
                  <c:v>37617</c:v>
                </c:pt>
                <c:pt idx="397">
                  <c:v>37610</c:v>
                </c:pt>
                <c:pt idx="398">
                  <c:v>37603</c:v>
                </c:pt>
                <c:pt idx="399">
                  <c:v>37596</c:v>
                </c:pt>
                <c:pt idx="400">
                  <c:v>37589</c:v>
                </c:pt>
                <c:pt idx="401">
                  <c:v>37582</c:v>
                </c:pt>
                <c:pt idx="402">
                  <c:v>37575</c:v>
                </c:pt>
                <c:pt idx="403">
                  <c:v>37568</c:v>
                </c:pt>
                <c:pt idx="404">
                  <c:v>37561</c:v>
                </c:pt>
                <c:pt idx="405">
                  <c:v>37554</c:v>
                </c:pt>
                <c:pt idx="406">
                  <c:v>37547</c:v>
                </c:pt>
                <c:pt idx="407">
                  <c:v>37540</c:v>
                </c:pt>
                <c:pt idx="408">
                  <c:v>37533</c:v>
                </c:pt>
                <c:pt idx="409">
                  <c:v>37526</c:v>
                </c:pt>
                <c:pt idx="410">
                  <c:v>37519</c:v>
                </c:pt>
                <c:pt idx="411">
                  <c:v>37512</c:v>
                </c:pt>
                <c:pt idx="412">
                  <c:v>37505</c:v>
                </c:pt>
                <c:pt idx="413">
                  <c:v>37498</c:v>
                </c:pt>
                <c:pt idx="414">
                  <c:v>37491</c:v>
                </c:pt>
                <c:pt idx="415">
                  <c:v>37484</c:v>
                </c:pt>
                <c:pt idx="416">
                  <c:v>37477</c:v>
                </c:pt>
                <c:pt idx="417">
                  <c:v>37470</c:v>
                </c:pt>
                <c:pt idx="418">
                  <c:v>37463</c:v>
                </c:pt>
                <c:pt idx="419">
                  <c:v>37456</c:v>
                </c:pt>
                <c:pt idx="420">
                  <c:v>37449</c:v>
                </c:pt>
                <c:pt idx="421">
                  <c:v>37442</c:v>
                </c:pt>
                <c:pt idx="422">
                  <c:v>37435</c:v>
                </c:pt>
                <c:pt idx="423">
                  <c:v>37428</c:v>
                </c:pt>
                <c:pt idx="424">
                  <c:v>37421</c:v>
                </c:pt>
                <c:pt idx="425">
                  <c:v>37414</c:v>
                </c:pt>
                <c:pt idx="426">
                  <c:v>37407</c:v>
                </c:pt>
                <c:pt idx="427">
                  <c:v>37400</c:v>
                </c:pt>
                <c:pt idx="428">
                  <c:v>37393</c:v>
                </c:pt>
                <c:pt idx="429">
                  <c:v>37386</c:v>
                </c:pt>
                <c:pt idx="430">
                  <c:v>37379</c:v>
                </c:pt>
                <c:pt idx="431">
                  <c:v>37372</c:v>
                </c:pt>
                <c:pt idx="432">
                  <c:v>37365</c:v>
                </c:pt>
                <c:pt idx="433">
                  <c:v>37358</c:v>
                </c:pt>
                <c:pt idx="434">
                  <c:v>37351</c:v>
                </c:pt>
                <c:pt idx="435">
                  <c:v>37344</c:v>
                </c:pt>
                <c:pt idx="436">
                  <c:v>37337</c:v>
                </c:pt>
                <c:pt idx="437">
                  <c:v>37330</c:v>
                </c:pt>
                <c:pt idx="438">
                  <c:v>37323</c:v>
                </c:pt>
                <c:pt idx="439">
                  <c:v>37316</c:v>
                </c:pt>
                <c:pt idx="440">
                  <c:v>37309</c:v>
                </c:pt>
                <c:pt idx="441">
                  <c:v>37302</c:v>
                </c:pt>
                <c:pt idx="442">
                  <c:v>37295</c:v>
                </c:pt>
                <c:pt idx="443">
                  <c:v>37288</c:v>
                </c:pt>
                <c:pt idx="444">
                  <c:v>37281</c:v>
                </c:pt>
                <c:pt idx="445">
                  <c:v>37274</c:v>
                </c:pt>
                <c:pt idx="446">
                  <c:v>37267</c:v>
                </c:pt>
                <c:pt idx="447">
                  <c:v>37260</c:v>
                </c:pt>
                <c:pt idx="448">
                  <c:v>37253</c:v>
                </c:pt>
                <c:pt idx="449">
                  <c:v>37246</c:v>
                </c:pt>
                <c:pt idx="450">
                  <c:v>37239</c:v>
                </c:pt>
                <c:pt idx="451">
                  <c:v>37232</c:v>
                </c:pt>
                <c:pt idx="452">
                  <c:v>37225</c:v>
                </c:pt>
                <c:pt idx="453">
                  <c:v>37218</c:v>
                </c:pt>
                <c:pt idx="454">
                  <c:v>37211</c:v>
                </c:pt>
                <c:pt idx="455">
                  <c:v>37204</c:v>
                </c:pt>
                <c:pt idx="456">
                  <c:v>37197</c:v>
                </c:pt>
                <c:pt idx="457">
                  <c:v>37190</c:v>
                </c:pt>
                <c:pt idx="458">
                  <c:v>37183</c:v>
                </c:pt>
                <c:pt idx="459">
                  <c:v>37176</c:v>
                </c:pt>
                <c:pt idx="460">
                  <c:v>37169</c:v>
                </c:pt>
                <c:pt idx="461">
                  <c:v>37162</c:v>
                </c:pt>
                <c:pt idx="462">
                  <c:v>37155</c:v>
                </c:pt>
                <c:pt idx="463">
                  <c:v>37148</c:v>
                </c:pt>
                <c:pt idx="464">
                  <c:v>37141</c:v>
                </c:pt>
                <c:pt idx="465">
                  <c:v>37134</c:v>
                </c:pt>
                <c:pt idx="466">
                  <c:v>37127</c:v>
                </c:pt>
                <c:pt idx="467">
                  <c:v>37120</c:v>
                </c:pt>
                <c:pt idx="468">
                  <c:v>37113</c:v>
                </c:pt>
                <c:pt idx="469">
                  <c:v>37106</c:v>
                </c:pt>
                <c:pt idx="470">
                  <c:v>37099</c:v>
                </c:pt>
                <c:pt idx="471">
                  <c:v>37092</c:v>
                </c:pt>
                <c:pt idx="472">
                  <c:v>37085</c:v>
                </c:pt>
                <c:pt idx="473">
                  <c:v>37078</c:v>
                </c:pt>
                <c:pt idx="474">
                  <c:v>37071</c:v>
                </c:pt>
                <c:pt idx="475">
                  <c:v>37064</c:v>
                </c:pt>
                <c:pt idx="476">
                  <c:v>37057</c:v>
                </c:pt>
                <c:pt idx="477">
                  <c:v>37050</c:v>
                </c:pt>
                <c:pt idx="478">
                  <c:v>37043</c:v>
                </c:pt>
                <c:pt idx="479">
                  <c:v>37036</c:v>
                </c:pt>
                <c:pt idx="480">
                  <c:v>37029</c:v>
                </c:pt>
                <c:pt idx="481">
                  <c:v>37022</c:v>
                </c:pt>
                <c:pt idx="482">
                  <c:v>37015</c:v>
                </c:pt>
                <c:pt idx="483">
                  <c:v>37008</c:v>
                </c:pt>
                <c:pt idx="484">
                  <c:v>37001</c:v>
                </c:pt>
                <c:pt idx="485">
                  <c:v>36994</c:v>
                </c:pt>
                <c:pt idx="486">
                  <c:v>36987</c:v>
                </c:pt>
                <c:pt idx="487">
                  <c:v>36980</c:v>
                </c:pt>
                <c:pt idx="488">
                  <c:v>36973</c:v>
                </c:pt>
                <c:pt idx="489">
                  <c:v>36966</c:v>
                </c:pt>
                <c:pt idx="490">
                  <c:v>36959</c:v>
                </c:pt>
                <c:pt idx="491">
                  <c:v>36952</c:v>
                </c:pt>
                <c:pt idx="492">
                  <c:v>36945</c:v>
                </c:pt>
                <c:pt idx="493">
                  <c:v>36938</c:v>
                </c:pt>
                <c:pt idx="494">
                  <c:v>36931</c:v>
                </c:pt>
                <c:pt idx="495">
                  <c:v>36924</c:v>
                </c:pt>
                <c:pt idx="496">
                  <c:v>36917</c:v>
                </c:pt>
                <c:pt idx="497">
                  <c:v>36910</c:v>
                </c:pt>
                <c:pt idx="498">
                  <c:v>36903</c:v>
                </c:pt>
                <c:pt idx="499">
                  <c:v>36896</c:v>
                </c:pt>
                <c:pt idx="500">
                  <c:v>36889</c:v>
                </c:pt>
                <c:pt idx="501">
                  <c:v>36882</c:v>
                </c:pt>
                <c:pt idx="502">
                  <c:v>36875</c:v>
                </c:pt>
                <c:pt idx="503">
                  <c:v>36868</c:v>
                </c:pt>
                <c:pt idx="504">
                  <c:v>36861</c:v>
                </c:pt>
                <c:pt idx="505">
                  <c:v>36854</c:v>
                </c:pt>
                <c:pt idx="506">
                  <c:v>36847</c:v>
                </c:pt>
                <c:pt idx="507">
                  <c:v>36840</c:v>
                </c:pt>
                <c:pt idx="508">
                  <c:v>36833</c:v>
                </c:pt>
                <c:pt idx="509">
                  <c:v>36826</c:v>
                </c:pt>
                <c:pt idx="510">
                  <c:v>36819</c:v>
                </c:pt>
                <c:pt idx="511">
                  <c:v>36812</c:v>
                </c:pt>
                <c:pt idx="512">
                  <c:v>36805</c:v>
                </c:pt>
                <c:pt idx="513">
                  <c:v>36798</c:v>
                </c:pt>
                <c:pt idx="514">
                  <c:v>36791</c:v>
                </c:pt>
                <c:pt idx="515">
                  <c:v>36784</c:v>
                </c:pt>
                <c:pt idx="516">
                  <c:v>36777</c:v>
                </c:pt>
                <c:pt idx="517">
                  <c:v>36770</c:v>
                </c:pt>
                <c:pt idx="518">
                  <c:v>36763</c:v>
                </c:pt>
                <c:pt idx="519">
                  <c:v>36756</c:v>
                </c:pt>
                <c:pt idx="520">
                  <c:v>36749</c:v>
                </c:pt>
                <c:pt idx="521">
                  <c:v>36742</c:v>
                </c:pt>
                <c:pt idx="522">
                  <c:v>36735</c:v>
                </c:pt>
                <c:pt idx="523">
                  <c:v>36728</c:v>
                </c:pt>
                <c:pt idx="524">
                  <c:v>36721</c:v>
                </c:pt>
                <c:pt idx="525">
                  <c:v>36714</c:v>
                </c:pt>
                <c:pt idx="526">
                  <c:v>36707</c:v>
                </c:pt>
                <c:pt idx="527">
                  <c:v>36700</c:v>
                </c:pt>
                <c:pt idx="528">
                  <c:v>36693</c:v>
                </c:pt>
                <c:pt idx="529">
                  <c:v>36686</c:v>
                </c:pt>
                <c:pt idx="530">
                  <c:v>36679</c:v>
                </c:pt>
                <c:pt idx="531">
                  <c:v>36672</c:v>
                </c:pt>
                <c:pt idx="532">
                  <c:v>36665</c:v>
                </c:pt>
                <c:pt idx="533">
                  <c:v>36658</c:v>
                </c:pt>
                <c:pt idx="534">
                  <c:v>36651</c:v>
                </c:pt>
                <c:pt idx="535">
                  <c:v>36644</c:v>
                </c:pt>
                <c:pt idx="536">
                  <c:v>36637</c:v>
                </c:pt>
                <c:pt idx="537">
                  <c:v>36630</c:v>
                </c:pt>
                <c:pt idx="538">
                  <c:v>36623</c:v>
                </c:pt>
                <c:pt idx="539">
                  <c:v>36616</c:v>
                </c:pt>
                <c:pt idx="540">
                  <c:v>36609</c:v>
                </c:pt>
                <c:pt idx="541">
                  <c:v>36602</c:v>
                </c:pt>
                <c:pt idx="542">
                  <c:v>36595</c:v>
                </c:pt>
                <c:pt idx="543">
                  <c:v>36588</c:v>
                </c:pt>
                <c:pt idx="544">
                  <c:v>36581</c:v>
                </c:pt>
                <c:pt idx="545">
                  <c:v>36574</c:v>
                </c:pt>
                <c:pt idx="546">
                  <c:v>36567</c:v>
                </c:pt>
                <c:pt idx="547">
                  <c:v>36560</c:v>
                </c:pt>
                <c:pt idx="548">
                  <c:v>36553</c:v>
                </c:pt>
                <c:pt idx="549">
                  <c:v>36546</c:v>
                </c:pt>
                <c:pt idx="550">
                  <c:v>36539</c:v>
                </c:pt>
                <c:pt idx="551">
                  <c:v>36532</c:v>
                </c:pt>
                <c:pt idx="552">
                  <c:v>36525</c:v>
                </c:pt>
                <c:pt idx="553">
                  <c:v>36518</c:v>
                </c:pt>
                <c:pt idx="554">
                  <c:v>36511</c:v>
                </c:pt>
                <c:pt idx="555">
                  <c:v>36504</c:v>
                </c:pt>
                <c:pt idx="556">
                  <c:v>36497</c:v>
                </c:pt>
                <c:pt idx="557">
                  <c:v>36490</c:v>
                </c:pt>
                <c:pt idx="558">
                  <c:v>36483</c:v>
                </c:pt>
                <c:pt idx="559">
                  <c:v>36476</c:v>
                </c:pt>
                <c:pt idx="560">
                  <c:v>36469</c:v>
                </c:pt>
                <c:pt idx="561">
                  <c:v>36462</c:v>
                </c:pt>
                <c:pt idx="562">
                  <c:v>36455</c:v>
                </c:pt>
                <c:pt idx="563">
                  <c:v>36448</c:v>
                </c:pt>
                <c:pt idx="564">
                  <c:v>36441</c:v>
                </c:pt>
                <c:pt idx="565">
                  <c:v>36434</c:v>
                </c:pt>
                <c:pt idx="566">
                  <c:v>36427</c:v>
                </c:pt>
                <c:pt idx="567">
                  <c:v>36420</c:v>
                </c:pt>
                <c:pt idx="568">
                  <c:v>36413</c:v>
                </c:pt>
                <c:pt idx="569">
                  <c:v>36406</c:v>
                </c:pt>
                <c:pt idx="570">
                  <c:v>36399</c:v>
                </c:pt>
                <c:pt idx="571">
                  <c:v>36392</c:v>
                </c:pt>
                <c:pt idx="572">
                  <c:v>36385</c:v>
                </c:pt>
                <c:pt idx="573">
                  <c:v>36378</c:v>
                </c:pt>
                <c:pt idx="574">
                  <c:v>36371</c:v>
                </c:pt>
                <c:pt idx="575">
                  <c:v>36364</c:v>
                </c:pt>
                <c:pt idx="576">
                  <c:v>36357</c:v>
                </c:pt>
                <c:pt idx="577">
                  <c:v>36350</c:v>
                </c:pt>
                <c:pt idx="578">
                  <c:v>36343</c:v>
                </c:pt>
                <c:pt idx="579">
                  <c:v>36336</c:v>
                </c:pt>
                <c:pt idx="580">
                  <c:v>36329</c:v>
                </c:pt>
                <c:pt idx="581">
                  <c:v>36322</c:v>
                </c:pt>
                <c:pt idx="582">
                  <c:v>36315</c:v>
                </c:pt>
                <c:pt idx="583">
                  <c:v>36308</c:v>
                </c:pt>
                <c:pt idx="584">
                  <c:v>36301</c:v>
                </c:pt>
                <c:pt idx="585">
                  <c:v>36294</c:v>
                </c:pt>
                <c:pt idx="586">
                  <c:v>36287</c:v>
                </c:pt>
                <c:pt idx="587">
                  <c:v>36280</c:v>
                </c:pt>
                <c:pt idx="588">
                  <c:v>36273</c:v>
                </c:pt>
                <c:pt idx="589">
                  <c:v>36266</c:v>
                </c:pt>
                <c:pt idx="590">
                  <c:v>36259</c:v>
                </c:pt>
                <c:pt idx="591">
                  <c:v>36252</c:v>
                </c:pt>
                <c:pt idx="592">
                  <c:v>36245</c:v>
                </c:pt>
                <c:pt idx="593">
                  <c:v>36238</c:v>
                </c:pt>
                <c:pt idx="594">
                  <c:v>36231</c:v>
                </c:pt>
                <c:pt idx="595">
                  <c:v>36224</c:v>
                </c:pt>
                <c:pt idx="596">
                  <c:v>36217</c:v>
                </c:pt>
                <c:pt idx="597">
                  <c:v>36210</c:v>
                </c:pt>
                <c:pt idx="598">
                  <c:v>36203</c:v>
                </c:pt>
                <c:pt idx="599">
                  <c:v>36196</c:v>
                </c:pt>
                <c:pt idx="600">
                  <c:v>36189</c:v>
                </c:pt>
                <c:pt idx="601">
                  <c:v>36182</c:v>
                </c:pt>
                <c:pt idx="602">
                  <c:v>36175</c:v>
                </c:pt>
                <c:pt idx="603">
                  <c:v>36168</c:v>
                </c:pt>
                <c:pt idx="604">
                  <c:v>36161</c:v>
                </c:pt>
              </c:numCache>
            </c:numRef>
          </c:cat>
          <c:val>
            <c:numRef>
              <c:f>'Price to Book'!$C$2:$C$606</c:f>
              <c:numCache>
                <c:formatCode>General</c:formatCode>
                <c:ptCount val="605"/>
                <c:pt idx="0">
                  <c:v>1.8948</c:v>
                </c:pt>
                <c:pt idx="1">
                  <c:v>1.8863000000000001</c:v>
                </c:pt>
                <c:pt idx="2">
                  <c:v>1.8318999999999961</c:v>
                </c:pt>
                <c:pt idx="3">
                  <c:v>1.8451</c:v>
                </c:pt>
                <c:pt idx="4">
                  <c:v>1.7746999999999973</c:v>
                </c:pt>
                <c:pt idx="5">
                  <c:v>1.8671</c:v>
                </c:pt>
                <c:pt idx="6">
                  <c:v>1.9049999999999994</c:v>
                </c:pt>
                <c:pt idx="7">
                  <c:v>1.8574999999999966</c:v>
                </c:pt>
                <c:pt idx="8">
                  <c:v>1.8387</c:v>
                </c:pt>
                <c:pt idx="9">
                  <c:v>1.8578999999999966</c:v>
                </c:pt>
                <c:pt idx="10">
                  <c:v>1.8355999999999963</c:v>
                </c:pt>
                <c:pt idx="11">
                  <c:v>1.9273999999999978</c:v>
                </c:pt>
                <c:pt idx="12">
                  <c:v>1.8698999999999963</c:v>
                </c:pt>
                <c:pt idx="13">
                  <c:v>1.9595999999999978</c:v>
                </c:pt>
                <c:pt idx="14">
                  <c:v>1.9641000000000026</c:v>
                </c:pt>
                <c:pt idx="15">
                  <c:v>1.9314999999999978</c:v>
                </c:pt>
                <c:pt idx="16">
                  <c:v>1.9523999999999992</c:v>
                </c:pt>
                <c:pt idx="17">
                  <c:v>1.9492999999999994</c:v>
                </c:pt>
                <c:pt idx="18">
                  <c:v>1.9348999999999994</c:v>
                </c:pt>
                <c:pt idx="19">
                  <c:v>1.9371999999999994</c:v>
                </c:pt>
                <c:pt idx="20">
                  <c:v>1.9461999999999993</c:v>
                </c:pt>
                <c:pt idx="21">
                  <c:v>1.9371999999999994</c:v>
                </c:pt>
                <c:pt idx="22">
                  <c:v>1.8749</c:v>
                </c:pt>
                <c:pt idx="23">
                  <c:v>1.8895</c:v>
                </c:pt>
                <c:pt idx="24">
                  <c:v>1.8497999999999966</c:v>
                </c:pt>
                <c:pt idx="25">
                  <c:v>1.8010999999999964</c:v>
                </c:pt>
                <c:pt idx="26">
                  <c:v>1.7897999999999961</c:v>
                </c:pt>
                <c:pt idx="27">
                  <c:v>1.833</c:v>
                </c:pt>
                <c:pt idx="28">
                  <c:v>1.9003999999999994</c:v>
                </c:pt>
                <c:pt idx="29">
                  <c:v>1.9405999999999994</c:v>
                </c:pt>
                <c:pt idx="30">
                  <c:v>1.8983000000000001</c:v>
                </c:pt>
                <c:pt idx="31">
                  <c:v>1.9182999999999992</c:v>
                </c:pt>
                <c:pt idx="32">
                  <c:v>1.8585</c:v>
                </c:pt>
                <c:pt idx="33">
                  <c:v>1.8542000000000001</c:v>
                </c:pt>
                <c:pt idx="34">
                  <c:v>1.8709</c:v>
                </c:pt>
                <c:pt idx="35">
                  <c:v>1.8919999999999964</c:v>
                </c:pt>
                <c:pt idx="36">
                  <c:v>1.9072999999999978</c:v>
                </c:pt>
                <c:pt idx="37">
                  <c:v>1.8882000000000001</c:v>
                </c:pt>
                <c:pt idx="38">
                  <c:v>1.8514999999999964</c:v>
                </c:pt>
                <c:pt idx="39">
                  <c:v>1.8051999999999964</c:v>
                </c:pt>
                <c:pt idx="40">
                  <c:v>1.8918999999999964</c:v>
                </c:pt>
                <c:pt idx="41">
                  <c:v>1.9175999999999978</c:v>
                </c:pt>
                <c:pt idx="42">
                  <c:v>1.9044999999999994</c:v>
                </c:pt>
                <c:pt idx="43">
                  <c:v>1.8104</c:v>
                </c:pt>
                <c:pt idx="44">
                  <c:v>1.8725000000000001</c:v>
                </c:pt>
                <c:pt idx="45">
                  <c:v>1.9185999999999994</c:v>
                </c:pt>
                <c:pt idx="46">
                  <c:v>1.8856999999999966</c:v>
                </c:pt>
                <c:pt idx="47">
                  <c:v>1.8463000000000001</c:v>
                </c:pt>
                <c:pt idx="48">
                  <c:v>1.8380000000000001</c:v>
                </c:pt>
                <c:pt idx="49">
                  <c:v>1.8203</c:v>
                </c:pt>
                <c:pt idx="50">
                  <c:v>1.8176999999999961</c:v>
                </c:pt>
                <c:pt idx="51">
                  <c:v>1.8285</c:v>
                </c:pt>
                <c:pt idx="52">
                  <c:v>1.7961000000000007</c:v>
                </c:pt>
                <c:pt idx="53">
                  <c:v>1.7766000000000006</c:v>
                </c:pt>
                <c:pt idx="54">
                  <c:v>1.712699999999997</c:v>
                </c:pt>
                <c:pt idx="55">
                  <c:v>1.5953999999999966</c:v>
                </c:pt>
                <c:pt idx="56">
                  <c:v>1.6825000000000001</c:v>
                </c:pt>
                <c:pt idx="57">
                  <c:v>1.7222000000000006</c:v>
                </c:pt>
                <c:pt idx="58">
                  <c:v>1.716999999999997</c:v>
                </c:pt>
                <c:pt idx="59">
                  <c:v>1.781599999999997</c:v>
                </c:pt>
                <c:pt idx="60">
                  <c:v>1.771399999999997</c:v>
                </c:pt>
                <c:pt idx="61">
                  <c:v>1.7462000000000006</c:v>
                </c:pt>
                <c:pt idx="62">
                  <c:v>1.6727000000000001</c:v>
                </c:pt>
                <c:pt idx="63">
                  <c:v>1.6172</c:v>
                </c:pt>
                <c:pt idx="64">
                  <c:v>1.702699999999997</c:v>
                </c:pt>
                <c:pt idx="65">
                  <c:v>1.5698999999999959</c:v>
                </c:pt>
                <c:pt idx="66">
                  <c:v>1.5724</c:v>
                </c:pt>
                <c:pt idx="67">
                  <c:v>1.5528</c:v>
                </c:pt>
                <c:pt idx="68">
                  <c:v>1.5078999999999954</c:v>
                </c:pt>
                <c:pt idx="69">
                  <c:v>1.4864999999999966</c:v>
                </c:pt>
                <c:pt idx="70">
                  <c:v>1.4477999999999942</c:v>
                </c:pt>
                <c:pt idx="71">
                  <c:v>1.3863000000000001</c:v>
                </c:pt>
                <c:pt idx="72">
                  <c:v>1.3454999999999964</c:v>
                </c:pt>
                <c:pt idx="73">
                  <c:v>1.2271999999999958</c:v>
                </c:pt>
                <c:pt idx="74">
                  <c:v>1.3180000000000001</c:v>
                </c:pt>
                <c:pt idx="75">
                  <c:v>1.2927</c:v>
                </c:pt>
                <c:pt idx="76">
                  <c:v>1.4141999999999963</c:v>
                </c:pt>
                <c:pt idx="77">
                  <c:v>1.47</c:v>
                </c:pt>
                <c:pt idx="78">
                  <c:v>1.4300999999999966</c:v>
                </c:pt>
                <c:pt idx="79">
                  <c:v>1.4175999999999938</c:v>
                </c:pt>
                <c:pt idx="80">
                  <c:v>1.4605999999999963</c:v>
                </c:pt>
                <c:pt idx="81">
                  <c:v>1.5155999999999954</c:v>
                </c:pt>
                <c:pt idx="82">
                  <c:v>1.5363</c:v>
                </c:pt>
                <c:pt idx="83">
                  <c:v>1.3669</c:v>
                </c:pt>
                <c:pt idx="84">
                  <c:v>1.3803000000000001</c:v>
                </c:pt>
                <c:pt idx="85">
                  <c:v>1.3709</c:v>
                </c:pt>
                <c:pt idx="86">
                  <c:v>1.2936999999999959</c:v>
                </c:pt>
                <c:pt idx="87">
                  <c:v>1.4933999999999958</c:v>
                </c:pt>
                <c:pt idx="88">
                  <c:v>1.302</c:v>
                </c:pt>
                <c:pt idx="89">
                  <c:v>1.4615999999999945</c:v>
                </c:pt>
                <c:pt idx="90">
                  <c:v>1.5622</c:v>
                </c:pt>
                <c:pt idx="91">
                  <c:v>1.5838999999999961</c:v>
                </c:pt>
                <c:pt idx="92">
                  <c:v>1.5075999999999954</c:v>
                </c:pt>
                <c:pt idx="93">
                  <c:v>1.5801000000000001</c:v>
                </c:pt>
                <c:pt idx="94">
                  <c:v>1.4985999999999966</c:v>
                </c:pt>
                <c:pt idx="95">
                  <c:v>1.8261000000000001</c:v>
                </c:pt>
                <c:pt idx="96">
                  <c:v>2.0607000000000002</c:v>
                </c:pt>
                <c:pt idx="97">
                  <c:v>2.1874000000000002</c:v>
                </c:pt>
                <c:pt idx="98">
                  <c:v>2.1574</c:v>
                </c:pt>
                <c:pt idx="99">
                  <c:v>2.1655000000000002</c:v>
                </c:pt>
                <c:pt idx="100">
                  <c:v>2.3305999999999987</c:v>
                </c:pt>
                <c:pt idx="101">
                  <c:v>2.2913000000000001</c:v>
                </c:pt>
                <c:pt idx="102">
                  <c:v>2.2263000000000002</c:v>
                </c:pt>
                <c:pt idx="103">
                  <c:v>2.2646000000000002</c:v>
                </c:pt>
                <c:pt idx="104">
                  <c:v>2.3103999999999987</c:v>
                </c:pt>
                <c:pt idx="105">
                  <c:v>2.3069999999999977</c:v>
                </c:pt>
                <c:pt idx="106">
                  <c:v>2.3322999999999925</c:v>
                </c:pt>
                <c:pt idx="107">
                  <c:v>2.3627999999999987</c:v>
                </c:pt>
                <c:pt idx="108">
                  <c:v>2.4116999999999935</c:v>
                </c:pt>
                <c:pt idx="109">
                  <c:v>2.5284</c:v>
                </c:pt>
                <c:pt idx="110">
                  <c:v>2.5611999999999999</c:v>
                </c:pt>
                <c:pt idx="111">
                  <c:v>2.5897000000000001</c:v>
                </c:pt>
                <c:pt idx="112">
                  <c:v>2.625</c:v>
                </c:pt>
                <c:pt idx="113">
                  <c:v>2.5983999999999998</c:v>
                </c:pt>
                <c:pt idx="114">
                  <c:v>2.6011000000000002</c:v>
                </c:pt>
                <c:pt idx="115">
                  <c:v>2.6415000000000002</c:v>
                </c:pt>
                <c:pt idx="116">
                  <c:v>2.5594999999999977</c:v>
                </c:pt>
                <c:pt idx="117">
                  <c:v>2.5177</c:v>
                </c:pt>
                <c:pt idx="118">
                  <c:v>2.5116999999999967</c:v>
                </c:pt>
                <c:pt idx="119">
                  <c:v>2.5447000000000002</c:v>
                </c:pt>
                <c:pt idx="120">
                  <c:v>2.4419999999999997</c:v>
                </c:pt>
                <c:pt idx="121">
                  <c:v>2.4507999999999988</c:v>
                </c:pt>
                <c:pt idx="122">
                  <c:v>2.4213</c:v>
                </c:pt>
                <c:pt idx="123">
                  <c:v>2.3292999999999977</c:v>
                </c:pt>
                <c:pt idx="124">
                  <c:v>2.4297999999999997</c:v>
                </c:pt>
                <c:pt idx="125">
                  <c:v>2.4312999999999967</c:v>
                </c:pt>
                <c:pt idx="126">
                  <c:v>2.4909999999999997</c:v>
                </c:pt>
                <c:pt idx="127">
                  <c:v>2.4795999999999987</c:v>
                </c:pt>
                <c:pt idx="128">
                  <c:v>2.4149999999999987</c:v>
                </c:pt>
                <c:pt idx="129">
                  <c:v>2.3807</c:v>
                </c:pt>
                <c:pt idx="130">
                  <c:v>2.4481999999999999</c:v>
                </c:pt>
                <c:pt idx="131">
                  <c:v>2.3801000000000001</c:v>
                </c:pt>
                <c:pt idx="132">
                  <c:v>2.3335999999999997</c:v>
                </c:pt>
                <c:pt idx="133">
                  <c:v>2.5084</c:v>
                </c:pt>
                <c:pt idx="134">
                  <c:v>2.5409999999999999</c:v>
                </c:pt>
                <c:pt idx="135">
                  <c:v>2.6429</c:v>
                </c:pt>
                <c:pt idx="136">
                  <c:v>2.5834999999999999</c:v>
                </c:pt>
                <c:pt idx="137">
                  <c:v>2.5863</c:v>
                </c:pt>
                <c:pt idx="138">
                  <c:v>2.63</c:v>
                </c:pt>
                <c:pt idx="139">
                  <c:v>2.5949999999999998</c:v>
                </c:pt>
                <c:pt idx="140">
                  <c:v>2.5526999999999935</c:v>
                </c:pt>
                <c:pt idx="141">
                  <c:v>2.5705999999999998</c:v>
                </c:pt>
                <c:pt idx="142">
                  <c:v>2.6459999999999999</c:v>
                </c:pt>
                <c:pt idx="143">
                  <c:v>2.7467999999999999</c:v>
                </c:pt>
                <c:pt idx="144">
                  <c:v>2.7025000000000001</c:v>
                </c:pt>
                <c:pt idx="145">
                  <c:v>2.6488</c:v>
                </c:pt>
                <c:pt idx="146">
                  <c:v>2.7153</c:v>
                </c:pt>
                <c:pt idx="147">
                  <c:v>2.6947000000000001</c:v>
                </c:pt>
                <c:pt idx="148">
                  <c:v>2.7155999999999998</c:v>
                </c:pt>
                <c:pt idx="149">
                  <c:v>2.6832000000000011</c:v>
                </c:pt>
                <c:pt idx="150">
                  <c:v>2.6448</c:v>
                </c:pt>
                <c:pt idx="151">
                  <c:v>2.5937000000000001</c:v>
                </c:pt>
                <c:pt idx="152">
                  <c:v>2.5962999999999967</c:v>
                </c:pt>
                <c:pt idx="153">
                  <c:v>2.5703999999999998</c:v>
                </c:pt>
                <c:pt idx="154">
                  <c:v>2.4792999999999967</c:v>
                </c:pt>
                <c:pt idx="155">
                  <c:v>2.5636999999999999</c:v>
                </c:pt>
                <c:pt idx="156">
                  <c:v>2.5840999999999998</c:v>
                </c:pt>
                <c:pt idx="157">
                  <c:v>2.6123999999999987</c:v>
                </c:pt>
                <c:pt idx="158">
                  <c:v>2.7787999999999999</c:v>
                </c:pt>
                <c:pt idx="159">
                  <c:v>2.7646999999999999</c:v>
                </c:pt>
                <c:pt idx="160">
                  <c:v>2.6993</c:v>
                </c:pt>
                <c:pt idx="161">
                  <c:v>2.6837000000000066</c:v>
                </c:pt>
                <c:pt idx="162">
                  <c:v>2.6941000000000002</c:v>
                </c:pt>
                <c:pt idx="163">
                  <c:v>2.7261000000000002</c:v>
                </c:pt>
                <c:pt idx="164">
                  <c:v>2.6638000000000002</c:v>
                </c:pt>
                <c:pt idx="165">
                  <c:v>2.7271000000000076</c:v>
                </c:pt>
                <c:pt idx="166">
                  <c:v>2.6993</c:v>
                </c:pt>
                <c:pt idx="167">
                  <c:v>2.7115999999999998</c:v>
                </c:pt>
                <c:pt idx="168">
                  <c:v>2.6833000000000076</c:v>
                </c:pt>
                <c:pt idx="169">
                  <c:v>2.6423999999999999</c:v>
                </c:pt>
                <c:pt idx="170">
                  <c:v>2.6194999999999977</c:v>
                </c:pt>
                <c:pt idx="171">
                  <c:v>2.6255000000000002</c:v>
                </c:pt>
                <c:pt idx="172">
                  <c:v>2.5998999999999977</c:v>
                </c:pt>
                <c:pt idx="173">
                  <c:v>2.5640000000000001</c:v>
                </c:pt>
                <c:pt idx="174">
                  <c:v>2.5972</c:v>
                </c:pt>
                <c:pt idx="175">
                  <c:v>2.6123999999999987</c:v>
                </c:pt>
                <c:pt idx="176">
                  <c:v>2.5221999999999998</c:v>
                </c:pt>
                <c:pt idx="177">
                  <c:v>2.5713999999999997</c:v>
                </c:pt>
                <c:pt idx="178">
                  <c:v>2.5287000000000002</c:v>
                </c:pt>
                <c:pt idx="179">
                  <c:v>2.6349999999999998</c:v>
                </c:pt>
                <c:pt idx="180">
                  <c:v>2.6265000000000001</c:v>
                </c:pt>
                <c:pt idx="181">
                  <c:v>2.5754999999999977</c:v>
                </c:pt>
                <c:pt idx="182">
                  <c:v>2.5755999999999997</c:v>
                </c:pt>
                <c:pt idx="183">
                  <c:v>2.5779999999999998</c:v>
                </c:pt>
                <c:pt idx="184">
                  <c:v>2.5293999999999999</c:v>
                </c:pt>
                <c:pt idx="185">
                  <c:v>2.5230999999999999</c:v>
                </c:pt>
                <c:pt idx="186">
                  <c:v>2.4826999999999977</c:v>
                </c:pt>
                <c:pt idx="187">
                  <c:v>2.6661000000000001</c:v>
                </c:pt>
                <c:pt idx="188">
                  <c:v>2.6311</c:v>
                </c:pt>
                <c:pt idx="189">
                  <c:v>2.6635000000000066</c:v>
                </c:pt>
                <c:pt idx="190">
                  <c:v>2.6755</c:v>
                </c:pt>
                <c:pt idx="191">
                  <c:v>2.6469999999999998</c:v>
                </c:pt>
                <c:pt idx="192">
                  <c:v>2.6276999999999999</c:v>
                </c:pt>
                <c:pt idx="193">
                  <c:v>2.5688</c:v>
                </c:pt>
                <c:pt idx="194">
                  <c:v>2.5709999999999997</c:v>
                </c:pt>
                <c:pt idx="195">
                  <c:v>2.5561999999999987</c:v>
                </c:pt>
                <c:pt idx="196">
                  <c:v>2.5793999999999997</c:v>
                </c:pt>
                <c:pt idx="197">
                  <c:v>2.5299</c:v>
                </c:pt>
                <c:pt idx="198">
                  <c:v>2.4956999999999967</c:v>
                </c:pt>
                <c:pt idx="199">
                  <c:v>2.4581</c:v>
                </c:pt>
                <c:pt idx="200">
                  <c:v>2.5407000000000002</c:v>
                </c:pt>
                <c:pt idx="201">
                  <c:v>2.5017</c:v>
                </c:pt>
                <c:pt idx="202">
                  <c:v>2.52</c:v>
                </c:pt>
                <c:pt idx="203">
                  <c:v>2.5653999999999999</c:v>
                </c:pt>
                <c:pt idx="204">
                  <c:v>2.6335000000000002</c:v>
                </c:pt>
                <c:pt idx="205">
                  <c:v>2.6280000000000001</c:v>
                </c:pt>
                <c:pt idx="206">
                  <c:v>2.6015999999999999</c:v>
                </c:pt>
                <c:pt idx="207">
                  <c:v>2.5945</c:v>
                </c:pt>
                <c:pt idx="208">
                  <c:v>2.5897999999999999</c:v>
                </c:pt>
                <c:pt idx="209">
                  <c:v>2.5743</c:v>
                </c:pt>
                <c:pt idx="210">
                  <c:v>2.4813999999999998</c:v>
                </c:pt>
                <c:pt idx="211">
                  <c:v>2.5337000000000001</c:v>
                </c:pt>
                <c:pt idx="212">
                  <c:v>2.5482</c:v>
                </c:pt>
                <c:pt idx="213">
                  <c:v>2.5482999999999998</c:v>
                </c:pt>
                <c:pt idx="214">
                  <c:v>2.5653999999999999</c:v>
                </c:pt>
                <c:pt idx="215">
                  <c:v>2.5517999999999987</c:v>
                </c:pt>
                <c:pt idx="216">
                  <c:v>2.6029</c:v>
                </c:pt>
                <c:pt idx="217">
                  <c:v>2.7233000000000076</c:v>
                </c:pt>
                <c:pt idx="218">
                  <c:v>2.6882000000000001</c:v>
                </c:pt>
                <c:pt idx="219">
                  <c:v>2.6295999999999999</c:v>
                </c:pt>
                <c:pt idx="220">
                  <c:v>2.7507999999999999</c:v>
                </c:pt>
                <c:pt idx="221">
                  <c:v>2.8018999999999967</c:v>
                </c:pt>
                <c:pt idx="222">
                  <c:v>2.7902999999999998</c:v>
                </c:pt>
                <c:pt idx="223">
                  <c:v>2.8310999999999935</c:v>
                </c:pt>
                <c:pt idx="224">
                  <c:v>2.7791000000000001</c:v>
                </c:pt>
                <c:pt idx="225">
                  <c:v>2.7791999999999999</c:v>
                </c:pt>
                <c:pt idx="226">
                  <c:v>2.7376</c:v>
                </c:pt>
                <c:pt idx="227">
                  <c:v>2.8607999999999998</c:v>
                </c:pt>
                <c:pt idx="228">
                  <c:v>2.8447</c:v>
                </c:pt>
                <c:pt idx="229">
                  <c:v>2.8041</c:v>
                </c:pt>
                <c:pt idx="230">
                  <c:v>2.8565999999999967</c:v>
                </c:pt>
                <c:pt idx="231">
                  <c:v>2.7957000000000001</c:v>
                </c:pt>
                <c:pt idx="232">
                  <c:v>2.7814999999999999</c:v>
                </c:pt>
                <c:pt idx="233">
                  <c:v>2.7547000000000001</c:v>
                </c:pt>
                <c:pt idx="234">
                  <c:v>2.8243</c:v>
                </c:pt>
                <c:pt idx="235">
                  <c:v>2.8268999999999935</c:v>
                </c:pt>
                <c:pt idx="236">
                  <c:v>2.7612999999999999</c:v>
                </c:pt>
                <c:pt idx="237">
                  <c:v>2.7566999999999977</c:v>
                </c:pt>
                <c:pt idx="238">
                  <c:v>2.7576999999999998</c:v>
                </c:pt>
                <c:pt idx="239">
                  <c:v>2.6898</c:v>
                </c:pt>
                <c:pt idx="240">
                  <c:v>2.6815000000000002</c:v>
                </c:pt>
                <c:pt idx="241">
                  <c:v>2.673</c:v>
                </c:pt>
                <c:pt idx="242">
                  <c:v>2.6717999999999997</c:v>
                </c:pt>
                <c:pt idx="243">
                  <c:v>2.6446000000000001</c:v>
                </c:pt>
                <c:pt idx="244">
                  <c:v>2.6398999999999977</c:v>
                </c:pt>
                <c:pt idx="245">
                  <c:v>2.5587999999999997</c:v>
                </c:pt>
                <c:pt idx="246">
                  <c:v>2.5476000000000001</c:v>
                </c:pt>
                <c:pt idx="247">
                  <c:v>2.5438999999999998</c:v>
                </c:pt>
                <c:pt idx="248">
                  <c:v>2.4647000000000001</c:v>
                </c:pt>
                <c:pt idx="249">
                  <c:v>2.4524999999999926</c:v>
                </c:pt>
                <c:pt idx="250">
                  <c:v>2.4984999999999977</c:v>
                </c:pt>
                <c:pt idx="251">
                  <c:v>2.5361999999999987</c:v>
                </c:pt>
                <c:pt idx="252">
                  <c:v>2.6412</c:v>
                </c:pt>
                <c:pt idx="253">
                  <c:v>2.6543999999999999</c:v>
                </c:pt>
                <c:pt idx="254">
                  <c:v>2.6490999999999998</c:v>
                </c:pt>
                <c:pt idx="255">
                  <c:v>2.6305999999999998</c:v>
                </c:pt>
                <c:pt idx="256">
                  <c:v>2.5926999999999967</c:v>
                </c:pt>
                <c:pt idx="257">
                  <c:v>2.5139999999999998</c:v>
                </c:pt>
                <c:pt idx="258">
                  <c:v>2.5105999999999997</c:v>
                </c:pt>
                <c:pt idx="259">
                  <c:v>2.5648</c:v>
                </c:pt>
                <c:pt idx="260">
                  <c:v>2.5186999999999977</c:v>
                </c:pt>
                <c:pt idx="261">
                  <c:v>2.4777</c:v>
                </c:pt>
                <c:pt idx="262">
                  <c:v>2.4695</c:v>
                </c:pt>
                <c:pt idx="263">
                  <c:v>2.4145999999999987</c:v>
                </c:pt>
                <c:pt idx="264">
                  <c:v>2.4205999999999999</c:v>
                </c:pt>
                <c:pt idx="265">
                  <c:v>2.3527999999999967</c:v>
                </c:pt>
                <c:pt idx="266">
                  <c:v>2.4267999999999987</c:v>
                </c:pt>
                <c:pt idx="267">
                  <c:v>2.4015999999999997</c:v>
                </c:pt>
                <c:pt idx="268">
                  <c:v>2.3544999999999967</c:v>
                </c:pt>
                <c:pt idx="269">
                  <c:v>2.3255999999999997</c:v>
                </c:pt>
                <c:pt idx="270">
                  <c:v>2.3160999999999925</c:v>
                </c:pt>
                <c:pt idx="271">
                  <c:v>2.2715999999999998</c:v>
                </c:pt>
                <c:pt idx="272">
                  <c:v>2.2303000000000002</c:v>
                </c:pt>
                <c:pt idx="273">
                  <c:v>2.3020999999999967</c:v>
                </c:pt>
                <c:pt idx="274">
                  <c:v>2.2730999999999999</c:v>
                </c:pt>
                <c:pt idx="275">
                  <c:v>2.2832000000000012</c:v>
                </c:pt>
                <c:pt idx="276">
                  <c:v>2.2576999999999998</c:v>
                </c:pt>
                <c:pt idx="277">
                  <c:v>2.3526999999999916</c:v>
                </c:pt>
                <c:pt idx="278">
                  <c:v>2.3622999999999967</c:v>
                </c:pt>
                <c:pt idx="279">
                  <c:v>2.3558999999999926</c:v>
                </c:pt>
                <c:pt idx="280">
                  <c:v>2.4083999999999999</c:v>
                </c:pt>
                <c:pt idx="281">
                  <c:v>2.3905999999999987</c:v>
                </c:pt>
                <c:pt idx="282">
                  <c:v>2.4325999999999977</c:v>
                </c:pt>
                <c:pt idx="283">
                  <c:v>2.3791999999999978</c:v>
                </c:pt>
                <c:pt idx="284">
                  <c:v>2.3637000000000001</c:v>
                </c:pt>
                <c:pt idx="285">
                  <c:v>2.3355999999999977</c:v>
                </c:pt>
                <c:pt idx="286">
                  <c:v>2.2852000000000001</c:v>
                </c:pt>
                <c:pt idx="287">
                  <c:v>2.2524999999999977</c:v>
                </c:pt>
                <c:pt idx="288">
                  <c:v>2.2515999999999998</c:v>
                </c:pt>
                <c:pt idx="289">
                  <c:v>2.2433000000000076</c:v>
                </c:pt>
                <c:pt idx="290">
                  <c:v>2.2214999999999998</c:v>
                </c:pt>
                <c:pt idx="291">
                  <c:v>2.3087999999999997</c:v>
                </c:pt>
                <c:pt idx="292">
                  <c:v>2.3503999999999987</c:v>
                </c:pt>
                <c:pt idx="293">
                  <c:v>2.3055999999999988</c:v>
                </c:pt>
                <c:pt idx="294">
                  <c:v>2.266</c:v>
                </c:pt>
                <c:pt idx="295">
                  <c:v>2.3031999999999999</c:v>
                </c:pt>
                <c:pt idx="296">
                  <c:v>2.3178999999999967</c:v>
                </c:pt>
                <c:pt idx="297">
                  <c:v>2.2826</c:v>
                </c:pt>
                <c:pt idx="298">
                  <c:v>2.2662</c:v>
                </c:pt>
                <c:pt idx="299">
                  <c:v>2.2585000000000002</c:v>
                </c:pt>
                <c:pt idx="300">
                  <c:v>2.2446999999999999</c:v>
                </c:pt>
                <c:pt idx="301">
                  <c:v>2.2092999999999998</c:v>
                </c:pt>
                <c:pt idx="302">
                  <c:v>2.2029999999999998</c:v>
                </c:pt>
                <c:pt idx="303">
                  <c:v>2.2115</c:v>
                </c:pt>
                <c:pt idx="304">
                  <c:v>2.1890000000000001</c:v>
                </c:pt>
                <c:pt idx="305">
                  <c:v>2.1728999999999967</c:v>
                </c:pt>
                <c:pt idx="306">
                  <c:v>2.1415999999999999</c:v>
                </c:pt>
                <c:pt idx="307">
                  <c:v>2.1055000000000001</c:v>
                </c:pt>
                <c:pt idx="308">
                  <c:v>2.0937999999999999</c:v>
                </c:pt>
                <c:pt idx="309">
                  <c:v>2.0874999999999999</c:v>
                </c:pt>
                <c:pt idx="310">
                  <c:v>2.0949</c:v>
                </c:pt>
                <c:pt idx="311">
                  <c:v>2.0478999999999998</c:v>
                </c:pt>
                <c:pt idx="312">
                  <c:v>2.0482</c:v>
                </c:pt>
                <c:pt idx="313">
                  <c:v>2.1132</c:v>
                </c:pt>
                <c:pt idx="314">
                  <c:v>2.0985999999999998</c:v>
                </c:pt>
                <c:pt idx="315">
                  <c:v>2.0973999999999999</c:v>
                </c:pt>
                <c:pt idx="316">
                  <c:v>2.1219999999999999</c:v>
                </c:pt>
                <c:pt idx="317">
                  <c:v>2.1267</c:v>
                </c:pt>
                <c:pt idx="318">
                  <c:v>2.2010999999999998</c:v>
                </c:pt>
                <c:pt idx="319">
                  <c:v>2.1772999999999998</c:v>
                </c:pt>
                <c:pt idx="320">
                  <c:v>2.1505000000000001</c:v>
                </c:pt>
                <c:pt idx="321">
                  <c:v>2.1536</c:v>
                </c:pt>
                <c:pt idx="322">
                  <c:v>2.1465999999999998</c:v>
                </c:pt>
                <c:pt idx="323">
                  <c:v>2.1076000000000001</c:v>
                </c:pt>
                <c:pt idx="324">
                  <c:v>2.0931000000000002</c:v>
                </c:pt>
                <c:pt idx="325">
                  <c:v>2.1195999999999997</c:v>
                </c:pt>
                <c:pt idx="326">
                  <c:v>2.1175999999999999</c:v>
                </c:pt>
                <c:pt idx="327">
                  <c:v>2.2292000000000001</c:v>
                </c:pt>
                <c:pt idx="328">
                  <c:v>2.2446000000000002</c:v>
                </c:pt>
                <c:pt idx="329">
                  <c:v>2.2902999999999998</c:v>
                </c:pt>
                <c:pt idx="330">
                  <c:v>2.2892999999999999</c:v>
                </c:pt>
                <c:pt idx="331">
                  <c:v>2.2490000000000001</c:v>
                </c:pt>
                <c:pt idx="332">
                  <c:v>2.2559</c:v>
                </c:pt>
                <c:pt idx="333">
                  <c:v>2.2543000000000002</c:v>
                </c:pt>
                <c:pt idx="334">
                  <c:v>2.3309999999999977</c:v>
                </c:pt>
                <c:pt idx="335">
                  <c:v>2.3156999999999925</c:v>
                </c:pt>
                <c:pt idx="336">
                  <c:v>2.2715999999999998</c:v>
                </c:pt>
                <c:pt idx="337">
                  <c:v>2.3026999999999935</c:v>
                </c:pt>
                <c:pt idx="338">
                  <c:v>2.2803000000000075</c:v>
                </c:pt>
                <c:pt idx="339">
                  <c:v>2.2658999999999998</c:v>
                </c:pt>
                <c:pt idx="340">
                  <c:v>2.2934000000000001</c:v>
                </c:pt>
                <c:pt idx="341">
                  <c:v>2.2785000000000002</c:v>
                </c:pt>
                <c:pt idx="342">
                  <c:v>2.2486999999999999</c:v>
                </c:pt>
                <c:pt idx="343">
                  <c:v>2.2244000000000002</c:v>
                </c:pt>
                <c:pt idx="344">
                  <c:v>2.2092000000000001</c:v>
                </c:pt>
                <c:pt idx="345">
                  <c:v>2.1674000000000002</c:v>
                </c:pt>
                <c:pt idx="346">
                  <c:v>2.1438000000000001</c:v>
                </c:pt>
                <c:pt idx="347">
                  <c:v>2.1543999999999999</c:v>
                </c:pt>
                <c:pt idx="348">
                  <c:v>2.1265999999999998</c:v>
                </c:pt>
                <c:pt idx="349">
                  <c:v>2.1008</c:v>
                </c:pt>
                <c:pt idx="350">
                  <c:v>2.0916999999999977</c:v>
                </c:pt>
                <c:pt idx="351">
                  <c:v>2.1103000000000001</c:v>
                </c:pt>
                <c:pt idx="352">
                  <c:v>2.0889000000000002</c:v>
                </c:pt>
                <c:pt idx="353">
                  <c:v>2.0557999999999987</c:v>
                </c:pt>
                <c:pt idx="354">
                  <c:v>2.0789</c:v>
                </c:pt>
                <c:pt idx="355">
                  <c:v>2.0529999999999977</c:v>
                </c:pt>
                <c:pt idx="356">
                  <c:v>2.0109999999999997</c:v>
                </c:pt>
                <c:pt idx="357">
                  <c:v>2.0115999999999987</c:v>
                </c:pt>
                <c:pt idx="358">
                  <c:v>2.0747999999999998</c:v>
                </c:pt>
                <c:pt idx="359">
                  <c:v>2.0619999999999998</c:v>
                </c:pt>
                <c:pt idx="360">
                  <c:v>2.0672999999999999</c:v>
                </c:pt>
                <c:pt idx="361">
                  <c:v>2.0323999999999987</c:v>
                </c:pt>
                <c:pt idx="362">
                  <c:v>2.0135999999999998</c:v>
                </c:pt>
                <c:pt idx="363">
                  <c:v>2.0043000000000002</c:v>
                </c:pt>
                <c:pt idx="364">
                  <c:v>1.9648999999999994</c:v>
                </c:pt>
                <c:pt idx="365">
                  <c:v>1.9518999999999973</c:v>
                </c:pt>
                <c:pt idx="366">
                  <c:v>1.9844999999999993</c:v>
                </c:pt>
                <c:pt idx="367">
                  <c:v>1.9307999999999994</c:v>
                </c:pt>
                <c:pt idx="368">
                  <c:v>1.9360999999999993</c:v>
                </c:pt>
                <c:pt idx="369">
                  <c:v>1.9293999999999978</c:v>
                </c:pt>
                <c:pt idx="370">
                  <c:v>1.9533999999999994</c:v>
                </c:pt>
                <c:pt idx="371">
                  <c:v>1.9742000000000026</c:v>
                </c:pt>
                <c:pt idx="372">
                  <c:v>1.9705999999999992</c:v>
                </c:pt>
                <c:pt idx="373">
                  <c:v>1.9718999999999978</c:v>
                </c:pt>
                <c:pt idx="374">
                  <c:v>1.9130999999999994</c:v>
                </c:pt>
                <c:pt idx="375">
                  <c:v>1.8888</c:v>
                </c:pt>
                <c:pt idx="376">
                  <c:v>1.8793</c:v>
                </c:pt>
                <c:pt idx="377">
                  <c:v>1.8428</c:v>
                </c:pt>
                <c:pt idx="378">
                  <c:v>1.8225</c:v>
                </c:pt>
                <c:pt idx="379">
                  <c:v>1.783399999999997</c:v>
                </c:pt>
                <c:pt idx="380">
                  <c:v>1.7848999999999973</c:v>
                </c:pt>
                <c:pt idx="381">
                  <c:v>1.7581000000000007</c:v>
                </c:pt>
                <c:pt idx="382">
                  <c:v>1.7398999999999953</c:v>
                </c:pt>
                <c:pt idx="383">
                  <c:v>1.7864000000000007</c:v>
                </c:pt>
                <c:pt idx="384">
                  <c:v>1.8178999999999959</c:v>
                </c:pt>
                <c:pt idx="385">
                  <c:v>1.7603000000000006</c:v>
                </c:pt>
                <c:pt idx="386">
                  <c:v>1.779199999999997</c:v>
                </c:pt>
                <c:pt idx="387">
                  <c:v>1.8252999999999964</c:v>
                </c:pt>
                <c:pt idx="388">
                  <c:v>1.8214999999999963</c:v>
                </c:pt>
                <c:pt idx="389">
                  <c:v>1.795499999999997</c:v>
                </c:pt>
                <c:pt idx="390">
                  <c:v>1.7928999999999973</c:v>
                </c:pt>
                <c:pt idx="391">
                  <c:v>1.8169</c:v>
                </c:pt>
                <c:pt idx="392">
                  <c:v>1.8429</c:v>
                </c:pt>
                <c:pt idx="393">
                  <c:v>1.863</c:v>
                </c:pt>
                <c:pt idx="394">
                  <c:v>1.8702000000000001</c:v>
                </c:pt>
                <c:pt idx="395">
                  <c:v>1.8552999999999966</c:v>
                </c:pt>
                <c:pt idx="396">
                  <c:v>1.8248</c:v>
                </c:pt>
                <c:pt idx="397">
                  <c:v>1.8123</c:v>
                </c:pt>
                <c:pt idx="398">
                  <c:v>1.839</c:v>
                </c:pt>
                <c:pt idx="399">
                  <c:v>1.8122</c:v>
                </c:pt>
                <c:pt idx="400">
                  <c:v>1.8103</c:v>
                </c:pt>
                <c:pt idx="401">
                  <c:v>1.8002</c:v>
                </c:pt>
                <c:pt idx="402">
                  <c:v>1.772899999999997</c:v>
                </c:pt>
                <c:pt idx="403">
                  <c:v>1.760899999999997</c:v>
                </c:pt>
                <c:pt idx="404">
                  <c:v>1.745399999999997</c:v>
                </c:pt>
                <c:pt idx="405">
                  <c:v>1.7658999999999956</c:v>
                </c:pt>
                <c:pt idx="406">
                  <c:v>1.7422000000000006</c:v>
                </c:pt>
                <c:pt idx="407">
                  <c:v>1.6415999999999966</c:v>
                </c:pt>
                <c:pt idx="408">
                  <c:v>1.6279999999999963</c:v>
                </c:pt>
                <c:pt idx="409">
                  <c:v>1.6904999999999999</c:v>
                </c:pt>
                <c:pt idx="410">
                  <c:v>1.7118999999999951</c:v>
                </c:pt>
                <c:pt idx="411">
                  <c:v>1.789099999999997</c:v>
                </c:pt>
                <c:pt idx="412">
                  <c:v>1.793099999999997</c:v>
                </c:pt>
                <c:pt idx="413">
                  <c:v>1.83</c:v>
                </c:pt>
                <c:pt idx="414">
                  <c:v>1.8308</c:v>
                </c:pt>
                <c:pt idx="415">
                  <c:v>1.8178999999999959</c:v>
                </c:pt>
                <c:pt idx="416">
                  <c:v>1.8310999999999966</c:v>
                </c:pt>
                <c:pt idx="417">
                  <c:v>1.793799999999997</c:v>
                </c:pt>
                <c:pt idx="418">
                  <c:v>1.7358999999999953</c:v>
                </c:pt>
                <c:pt idx="419">
                  <c:v>1.8149999999999966</c:v>
                </c:pt>
                <c:pt idx="420">
                  <c:v>1.8985000000000001</c:v>
                </c:pt>
                <c:pt idx="421">
                  <c:v>1.9845999999999993</c:v>
                </c:pt>
                <c:pt idx="422">
                  <c:v>1.9658999999999978</c:v>
                </c:pt>
                <c:pt idx="423">
                  <c:v>1.9681000000000026</c:v>
                </c:pt>
                <c:pt idx="424">
                  <c:v>1.9873999999999994</c:v>
                </c:pt>
                <c:pt idx="425">
                  <c:v>2.0593999999999997</c:v>
                </c:pt>
                <c:pt idx="426">
                  <c:v>2.1097000000000001</c:v>
                </c:pt>
                <c:pt idx="427">
                  <c:v>2.1119999999999997</c:v>
                </c:pt>
                <c:pt idx="428">
                  <c:v>2.1231000000000071</c:v>
                </c:pt>
                <c:pt idx="429">
                  <c:v>2.0817000000000001</c:v>
                </c:pt>
                <c:pt idx="430">
                  <c:v>2.0979999999999999</c:v>
                </c:pt>
                <c:pt idx="431">
                  <c:v>2.0209999999999999</c:v>
                </c:pt>
                <c:pt idx="432">
                  <c:v>2.1597999999999997</c:v>
                </c:pt>
                <c:pt idx="433">
                  <c:v>2.1070000000000002</c:v>
                </c:pt>
                <c:pt idx="434">
                  <c:v>2.1238000000000001</c:v>
                </c:pt>
                <c:pt idx="435">
                  <c:v>2.1476999999999999</c:v>
                </c:pt>
                <c:pt idx="436">
                  <c:v>2.1555</c:v>
                </c:pt>
                <c:pt idx="437">
                  <c:v>2.1555</c:v>
                </c:pt>
                <c:pt idx="438">
                  <c:v>2.161</c:v>
                </c:pt>
                <c:pt idx="439">
                  <c:v>2.1034000000000002</c:v>
                </c:pt>
                <c:pt idx="440">
                  <c:v>2.0234000000000001</c:v>
                </c:pt>
                <c:pt idx="441">
                  <c:v>2.0491999999999999</c:v>
                </c:pt>
                <c:pt idx="442">
                  <c:v>2.0520999999999967</c:v>
                </c:pt>
                <c:pt idx="443">
                  <c:v>2.0983999999999998</c:v>
                </c:pt>
                <c:pt idx="444">
                  <c:v>2.0884999999999998</c:v>
                </c:pt>
                <c:pt idx="445">
                  <c:v>2.0731999999999999</c:v>
                </c:pt>
                <c:pt idx="446">
                  <c:v>2.1063999999999998</c:v>
                </c:pt>
                <c:pt idx="447">
                  <c:v>2.1391</c:v>
                </c:pt>
                <c:pt idx="448">
                  <c:v>2.0682</c:v>
                </c:pt>
                <c:pt idx="449">
                  <c:v>2.0293000000000001</c:v>
                </c:pt>
                <c:pt idx="450">
                  <c:v>2.0112999999999968</c:v>
                </c:pt>
                <c:pt idx="451">
                  <c:v>2.0577999999999999</c:v>
                </c:pt>
                <c:pt idx="452">
                  <c:v>2.0131000000000001</c:v>
                </c:pt>
                <c:pt idx="453">
                  <c:v>2.0057</c:v>
                </c:pt>
                <c:pt idx="454">
                  <c:v>1.9758999999999978</c:v>
                </c:pt>
                <c:pt idx="455">
                  <c:v>1.9420999999999993</c:v>
                </c:pt>
                <c:pt idx="456">
                  <c:v>1.8963000000000001</c:v>
                </c:pt>
                <c:pt idx="457">
                  <c:v>1.8939999999999964</c:v>
                </c:pt>
                <c:pt idx="458">
                  <c:v>1.8677999999999964</c:v>
                </c:pt>
                <c:pt idx="459">
                  <c:v>1.9030999999999978</c:v>
                </c:pt>
                <c:pt idx="460">
                  <c:v>1.8694</c:v>
                </c:pt>
                <c:pt idx="461">
                  <c:v>1.8208</c:v>
                </c:pt>
                <c:pt idx="462">
                  <c:v>1.7398999999999953</c:v>
                </c:pt>
                <c:pt idx="463">
                  <c:v>1.8426</c:v>
                </c:pt>
                <c:pt idx="464">
                  <c:v>1.9703999999999993</c:v>
                </c:pt>
                <c:pt idx="465">
                  <c:v>1.9891999999999994</c:v>
                </c:pt>
                <c:pt idx="466">
                  <c:v>2.0589999999999997</c:v>
                </c:pt>
                <c:pt idx="467">
                  <c:v>2.0268999999999977</c:v>
                </c:pt>
                <c:pt idx="468">
                  <c:v>2.0657999999999999</c:v>
                </c:pt>
                <c:pt idx="469">
                  <c:v>2.0959999999999988</c:v>
                </c:pt>
                <c:pt idx="470">
                  <c:v>2.0973000000000002</c:v>
                </c:pt>
                <c:pt idx="471">
                  <c:v>2.0838000000000001</c:v>
                </c:pt>
                <c:pt idx="472">
                  <c:v>2.1229</c:v>
                </c:pt>
                <c:pt idx="473">
                  <c:v>2.085</c:v>
                </c:pt>
                <c:pt idx="474">
                  <c:v>1.9513999999999994</c:v>
                </c:pt>
                <c:pt idx="475">
                  <c:v>1.9485999999999994</c:v>
                </c:pt>
                <c:pt idx="476">
                  <c:v>1.9621999999999993</c:v>
                </c:pt>
                <c:pt idx="477">
                  <c:v>2.0391999999999997</c:v>
                </c:pt>
                <c:pt idx="478">
                  <c:v>2.0606</c:v>
                </c:pt>
                <c:pt idx="479">
                  <c:v>2.0709</c:v>
                </c:pt>
                <c:pt idx="480">
                  <c:v>2.0750999999999977</c:v>
                </c:pt>
                <c:pt idx="481">
                  <c:v>2.0004</c:v>
                </c:pt>
                <c:pt idx="482">
                  <c:v>1.9963000000000026</c:v>
                </c:pt>
                <c:pt idx="483">
                  <c:v>2.0015999999999998</c:v>
                </c:pt>
                <c:pt idx="484">
                  <c:v>2.0398999999999967</c:v>
                </c:pt>
                <c:pt idx="485">
                  <c:v>1.9671999999999994</c:v>
                </c:pt>
                <c:pt idx="486">
                  <c:v>1.875</c:v>
                </c:pt>
                <c:pt idx="487">
                  <c:v>2.0173000000000001</c:v>
                </c:pt>
                <c:pt idx="488">
                  <c:v>2.0278999999999998</c:v>
                </c:pt>
                <c:pt idx="489">
                  <c:v>2.0583</c:v>
                </c:pt>
                <c:pt idx="490">
                  <c:v>2.1699000000000002</c:v>
                </c:pt>
                <c:pt idx="491">
                  <c:v>2.1363999999999987</c:v>
                </c:pt>
                <c:pt idx="492">
                  <c:v>2.0915999999999997</c:v>
                </c:pt>
                <c:pt idx="493">
                  <c:v>2.1842000000000001</c:v>
                </c:pt>
                <c:pt idx="494">
                  <c:v>2.3471000000000002</c:v>
                </c:pt>
                <c:pt idx="495">
                  <c:v>2.427</c:v>
                </c:pt>
                <c:pt idx="496">
                  <c:v>2.4101999999999997</c:v>
                </c:pt>
                <c:pt idx="497">
                  <c:v>2.4064999999999968</c:v>
                </c:pt>
                <c:pt idx="498">
                  <c:v>2.2984</c:v>
                </c:pt>
                <c:pt idx="499">
                  <c:v>2.2911999999999999</c:v>
                </c:pt>
                <c:pt idx="500">
                  <c:v>2.5041000000000002</c:v>
                </c:pt>
                <c:pt idx="501">
                  <c:v>2.4507999999999988</c:v>
                </c:pt>
                <c:pt idx="502">
                  <c:v>2.5185</c:v>
                </c:pt>
                <c:pt idx="503">
                  <c:v>2.6665000000000001</c:v>
                </c:pt>
                <c:pt idx="504">
                  <c:v>2.4843999999999999</c:v>
                </c:pt>
                <c:pt idx="505">
                  <c:v>2.5114999999999967</c:v>
                </c:pt>
                <c:pt idx="506">
                  <c:v>2.4805999999999999</c:v>
                </c:pt>
                <c:pt idx="507">
                  <c:v>2.5561999999999987</c:v>
                </c:pt>
                <c:pt idx="508">
                  <c:v>2.7079000000000066</c:v>
                </c:pt>
                <c:pt idx="509">
                  <c:v>2.6147</c:v>
                </c:pt>
                <c:pt idx="510">
                  <c:v>2.9535</c:v>
                </c:pt>
                <c:pt idx="511">
                  <c:v>2.9057999999999997</c:v>
                </c:pt>
                <c:pt idx="512">
                  <c:v>2.9449999999999998</c:v>
                </c:pt>
                <c:pt idx="513">
                  <c:v>2.9861999999999997</c:v>
                </c:pt>
                <c:pt idx="514">
                  <c:v>2.9489000000000001</c:v>
                </c:pt>
                <c:pt idx="515">
                  <c:v>3.0829</c:v>
                </c:pt>
                <c:pt idx="516">
                  <c:v>3.0196999999999967</c:v>
                </c:pt>
                <c:pt idx="517">
                  <c:v>3.1818</c:v>
                </c:pt>
                <c:pt idx="518">
                  <c:v>3.1395999999999997</c:v>
                </c:pt>
                <c:pt idx="519">
                  <c:v>3.1105</c:v>
                </c:pt>
                <c:pt idx="520">
                  <c:v>3.0084</c:v>
                </c:pt>
                <c:pt idx="521">
                  <c:v>2.9436</c:v>
                </c:pt>
                <c:pt idx="522">
                  <c:v>2.9091999999999998</c:v>
                </c:pt>
                <c:pt idx="523">
                  <c:v>3.0541999999999998</c:v>
                </c:pt>
                <c:pt idx="524">
                  <c:v>3.0274000000000001</c:v>
                </c:pt>
                <c:pt idx="525">
                  <c:v>2.9177999999999997</c:v>
                </c:pt>
                <c:pt idx="526">
                  <c:v>2.8459999999999988</c:v>
                </c:pt>
                <c:pt idx="527">
                  <c:v>2.7646000000000002</c:v>
                </c:pt>
                <c:pt idx="528">
                  <c:v>2.7572999999999999</c:v>
                </c:pt>
                <c:pt idx="529">
                  <c:v>2.6686000000000001</c:v>
                </c:pt>
                <c:pt idx="530">
                  <c:v>2.6728999999999967</c:v>
                </c:pt>
                <c:pt idx="531">
                  <c:v>2.4589999999999987</c:v>
                </c:pt>
                <c:pt idx="532">
                  <c:v>2.5375999999999999</c:v>
                </c:pt>
                <c:pt idx="533">
                  <c:v>2.5185</c:v>
                </c:pt>
                <c:pt idx="534">
                  <c:v>2.6059000000000001</c:v>
                </c:pt>
                <c:pt idx="535">
                  <c:v>2.3613</c:v>
                </c:pt>
                <c:pt idx="536">
                  <c:v>2.2676000000000012</c:v>
                </c:pt>
                <c:pt idx="537">
                  <c:v>2.1417999999999999</c:v>
                </c:pt>
                <c:pt idx="538">
                  <c:v>2.403</c:v>
                </c:pt>
                <c:pt idx="539">
                  <c:v>2.4064999999999968</c:v>
                </c:pt>
                <c:pt idx="540">
                  <c:v>2.7690999999999999</c:v>
                </c:pt>
                <c:pt idx="541">
                  <c:v>2.6204000000000001</c:v>
                </c:pt>
                <c:pt idx="542">
                  <c:v>2.6179999999999999</c:v>
                </c:pt>
                <c:pt idx="543">
                  <c:v>2.6151</c:v>
                </c:pt>
                <c:pt idx="544">
                  <c:v>2.5301999999999998</c:v>
                </c:pt>
                <c:pt idx="545">
                  <c:v>2.5731000000000002</c:v>
                </c:pt>
                <c:pt idx="546">
                  <c:v>2.5333999999999999</c:v>
                </c:pt>
                <c:pt idx="547">
                  <c:v>2.5459999999999998</c:v>
                </c:pt>
                <c:pt idx="548">
                  <c:v>2.3157999999999967</c:v>
                </c:pt>
                <c:pt idx="549">
                  <c:v>2.3877000000000002</c:v>
                </c:pt>
                <c:pt idx="550">
                  <c:v>2.2999999999999998</c:v>
                </c:pt>
                <c:pt idx="551">
                  <c:v>2.3075999999999999</c:v>
                </c:pt>
                <c:pt idx="552">
                  <c:v>2.3100999999999967</c:v>
                </c:pt>
                <c:pt idx="553">
                  <c:v>2.3948999999999967</c:v>
                </c:pt>
                <c:pt idx="554">
                  <c:v>2.2888999999999999</c:v>
                </c:pt>
                <c:pt idx="555">
                  <c:v>2.2370000000000001</c:v>
                </c:pt>
                <c:pt idx="556">
                  <c:v>2.1917999999999997</c:v>
                </c:pt>
                <c:pt idx="557">
                  <c:v>2.2366999999999977</c:v>
                </c:pt>
                <c:pt idx="558">
                  <c:v>2.1844000000000001</c:v>
                </c:pt>
                <c:pt idx="559">
                  <c:v>2.1367999999999987</c:v>
                </c:pt>
                <c:pt idx="560">
                  <c:v>2.0699000000000001</c:v>
                </c:pt>
                <c:pt idx="561">
                  <c:v>2.0608</c:v>
                </c:pt>
                <c:pt idx="562">
                  <c:v>1.9977999999999994</c:v>
                </c:pt>
                <c:pt idx="563">
                  <c:v>1.9486999999999994</c:v>
                </c:pt>
                <c:pt idx="564">
                  <c:v>2.0204</c:v>
                </c:pt>
                <c:pt idx="565">
                  <c:v>1.9665999999999992</c:v>
                </c:pt>
                <c:pt idx="566">
                  <c:v>1.9843000000000026</c:v>
                </c:pt>
                <c:pt idx="567">
                  <c:v>2.0434999999999999</c:v>
                </c:pt>
                <c:pt idx="568">
                  <c:v>2.0713999999999997</c:v>
                </c:pt>
                <c:pt idx="569">
                  <c:v>2.0175999999999998</c:v>
                </c:pt>
                <c:pt idx="570">
                  <c:v>2.0474999999999999</c:v>
                </c:pt>
                <c:pt idx="571">
                  <c:v>2.0515999999999988</c:v>
                </c:pt>
                <c:pt idx="572">
                  <c:v>2.0249000000000001</c:v>
                </c:pt>
                <c:pt idx="573">
                  <c:v>1.769299999999997</c:v>
                </c:pt>
                <c:pt idx="574">
                  <c:v>1.8392999999999966</c:v>
                </c:pt>
                <c:pt idx="575">
                  <c:v>1.835</c:v>
                </c:pt>
                <c:pt idx="576">
                  <c:v>1.9047999999999994</c:v>
                </c:pt>
                <c:pt idx="577">
                  <c:v>1.887</c:v>
                </c:pt>
                <c:pt idx="578">
                  <c:v>1.8348</c:v>
                </c:pt>
                <c:pt idx="579">
                  <c:v>1.8355999999999963</c:v>
                </c:pt>
                <c:pt idx="580">
                  <c:v>1.8534999999999964</c:v>
                </c:pt>
                <c:pt idx="581">
                  <c:v>1.8322000000000001</c:v>
                </c:pt>
                <c:pt idx="582">
                  <c:v>1.833</c:v>
                </c:pt>
                <c:pt idx="583">
                  <c:v>1.7963000000000007</c:v>
                </c:pt>
                <c:pt idx="584">
                  <c:v>1.8376999999999963</c:v>
                </c:pt>
                <c:pt idx="585">
                  <c:v>1.8152999999999964</c:v>
                </c:pt>
                <c:pt idx="586">
                  <c:v>1.8367</c:v>
                </c:pt>
                <c:pt idx="587">
                  <c:v>1.8395999999999963</c:v>
                </c:pt>
                <c:pt idx="588">
                  <c:v>1.8437999999999966</c:v>
                </c:pt>
                <c:pt idx="589">
                  <c:v>1.8345</c:v>
                </c:pt>
                <c:pt idx="590">
                  <c:v>1.7948000000000006</c:v>
                </c:pt>
                <c:pt idx="591">
                  <c:v>1.724599999999997</c:v>
                </c:pt>
                <c:pt idx="592">
                  <c:v>1.712799999999997</c:v>
                </c:pt>
                <c:pt idx="593">
                  <c:v>1.7021999999999973</c:v>
                </c:pt>
                <c:pt idx="594">
                  <c:v>1.6886000000000001</c:v>
                </c:pt>
                <c:pt idx="595">
                  <c:v>1.6538999999999964</c:v>
                </c:pt>
                <c:pt idx="596">
                  <c:v>1.6319999999999963</c:v>
                </c:pt>
                <c:pt idx="597">
                  <c:v>1.6665000000000001</c:v>
                </c:pt>
                <c:pt idx="598">
                  <c:v>1.6709000000000001</c:v>
                </c:pt>
                <c:pt idx="599">
                  <c:v>1.7242999999999973</c:v>
                </c:pt>
                <c:pt idx="600">
                  <c:v>1.747199999999997</c:v>
                </c:pt>
                <c:pt idx="601">
                  <c:v>1.7095999999999953</c:v>
                </c:pt>
                <c:pt idx="602">
                  <c:v>1.7463000000000006</c:v>
                </c:pt>
                <c:pt idx="603">
                  <c:v>1.7823000000000007</c:v>
                </c:pt>
                <c:pt idx="604">
                  <c:v>1.6726000000000001</c:v>
                </c:pt>
              </c:numCache>
            </c:numRef>
          </c:val>
        </c:ser>
        <c:marker val="1"/>
        <c:axId val="55370112"/>
        <c:axId val="55371648"/>
      </c:lineChart>
      <c:dateAx>
        <c:axId val="55370112"/>
        <c:scaling>
          <c:orientation val="minMax"/>
        </c:scaling>
        <c:axPos val="b"/>
        <c:numFmt formatCode="yyyy" sourceLinked="0"/>
        <c:tickLblPos val="nextTo"/>
        <c:txPr>
          <a:bodyPr/>
          <a:lstStyle/>
          <a:p>
            <a:pPr>
              <a:defRPr sz="2000"/>
            </a:pPr>
            <a:endParaRPr lang="en-US"/>
          </a:p>
        </c:txPr>
        <c:crossAx val="55371648"/>
        <c:crosses val="autoZero"/>
        <c:auto val="1"/>
        <c:lblOffset val="100"/>
        <c:baseTimeUnit val="days"/>
        <c:majorUnit val="1"/>
        <c:majorTimeUnit val="years"/>
      </c:dateAx>
      <c:valAx>
        <c:axId val="55371648"/>
        <c:scaling>
          <c:orientation val="minMax"/>
        </c:scaling>
        <c:axPos val="l"/>
        <c:majorGridlines/>
        <c:numFmt formatCode="General" sourceLinked="1"/>
        <c:tickLblPos val="nextTo"/>
        <c:txPr>
          <a:bodyPr/>
          <a:lstStyle/>
          <a:p>
            <a:pPr>
              <a:defRPr sz="2400"/>
            </a:pPr>
            <a:endParaRPr lang="en-US"/>
          </a:p>
        </c:txPr>
        <c:crossAx val="55370112"/>
        <c:crosses val="autoZero"/>
        <c:crossBetween val="between"/>
      </c:valAx>
    </c:plotArea>
    <c:legend>
      <c:legendPos val="r"/>
      <c:layout>
        <c:manualLayout>
          <c:xMode val="edge"/>
          <c:yMode val="edge"/>
          <c:x val="0.68030225675160549"/>
          <c:y val="0.19781282719428495"/>
          <c:w val="0.27550109662545602"/>
          <c:h val="0.18215694889120126"/>
        </c:manualLayout>
      </c:layout>
      <c:overlay val="1"/>
      <c:txPr>
        <a:bodyPr/>
        <a:lstStyle/>
        <a:p>
          <a:pPr>
            <a:defRPr sz="18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style val="25"/>
  <c:chart>
    <c:autoTitleDeleted val="1"/>
    <c:plotArea>
      <c:layout/>
      <c:pieChart>
        <c:varyColors val="1"/>
        <c:ser>
          <c:idx val="0"/>
          <c:order val="0"/>
          <c:tx>
            <c:strRef>
              <c:f>Sheet1!$B$1</c:f>
              <c:strCache>
                <c:ptCount val="1"/>
                <c:pt idx="0">
                  <c:v>Sales</c:v>
                </c:pt>
              </c:strCache>
            </c:strRef>
          </c:tx>
          <c:explosion val="4"/>
          <c:dPt>
            <c:idx val="0"/>
            <c:explosion val="8"/>
          </c:dPt>
          <c:dPt>
            <c:idx val="1"/>
            <c:explosion val="7"/>
          </c:dPt>
          <c:dPt>
            <c:idx val="3"/>
            <c:explosion val="7"/>
          </c:dPt>
          <c:dLbls>
            <c:dLbl>
              <c:idx val="0"/>
              <c:layout>
                <c:manualLayout>
                  <c:x val="0.16703013451141446"/>
                  <c:y val="9.2730239742776525E-4"/>
                </c:manualLayout>
              </c:layout>
              <c:showCatName val="1"/>
              <c:showPercent val="1"/>
            </c:dLbl>
            <c:dLbl>
              <c:idx val="2"/>
              <c:spPr/>
              <c:txPr>
                <a:bodyPr/>
                <a:lstStyle/>
                <a:p>
                  <a:pPr>
                    <a:defRPr sz="1400">
                      <a:solidFill>
                        <a:schemeClr val="bg1"/>
                      </a:solidFill>
                    </a:defRPr>
                  </a:pPr>
                  <a:endParaRPr lang="en-US"/>
                </a:p>
              </c:txPr>
            </c:dLbl>
            <c:dLbl>
              <c:idx val="3"/>
              <c:spPr/>
              <c:txPr>
                <a:bodyPr/>
                <a:lstStyle/>
                <a:p>
                  <a:pPr>
                    <a:defRPr sz="1400">
                      <a:solidFill>
                        <a:schemeClr val="bg1"/>
                      </a:solidFill>
                    </a:defRPr>
                  </a:pPr>
                  <a:endParaRPr lang="en-US"/>
                </a:p>
              </c:txPr>
            </c:dLbl>
            <c:txPr>
              <a:bodyPr/>
              <a:lstStyle/>
              <a:p>
                <a:pPr>
                  <a:defRPr sz="1400"/>
                </a:pPr>
                <a:endParaRPr lang="en-US"/>
              </a:p>
            </c:txPr>
            <c:showCatName val="1"/>
            <c:showPercent val="1"/>
            <c:showLeaderLines val="1"/>
          </c:dLbls>
          <c:cat>
            <c:strRef>
              <c:f>Sheet1!$A$2:$A$5</c:f>
              <c:strCache>
                <c:ptCount val="4"/>
                <c:pt idx="0">
                  <c:v>Cash</c:v>
                </c:pt>
                <c:pt idx="1">
                  <c:v>Fixed Income</c:v>
                </c:pt>
                <c:pt idx="2">
                  <c:v>Canadian Equity</c:v>
                </c:pt>
                <c:pt idx="3">
                  <c:v>Global Equity</c:v>
                </c:pt>
              </c:strCache>
            </c:strRef>
          </c:cat>
          <c:val>
            <c:numRef>
              <c:f>Sheet1!$B$2:$B$5</c:f>
              <c:numCache>
                <c:formatCode>General</c:formatCode>
                <c:ptCount val="4"/>
                <c:pt idx="0">
                  <c:v>2</c:v>
                </c:pt>
                <c:pt idx="1">
                  <c:v>28</c:v>
                </c:pt>
                <c:pt idx="2">
                  <c:v>35</c:v>
                </c:pt>
                <c:pt idx="3">
                  <c:v>35</c:v>
                </c:pt>
              </c:numCache>
            </c:numRef>
          </c:val>
        </c:ser>
        <c:firstSliceAng val="0"/>
      </c:pieChart>
    </c:plotArea>
    <c:plotVisOnly val="1"/>
    <c:dispBlanksAs val="zero"/>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plotArea>
      <c:layout/>
      <c:lineChart>
        <c:grouping val="standard"/>
        <c:ser>
          <c:idx val="1"/>
          <c:order val="0"/>
          <c:tx>
            <c:strRef>
              <c:f>Sheet1!$E$1</c:f>
              <c:strCache>
                <c:ptCount val="1"/>
                <c:pt idx="0">
                  <c:v>Gold</c:v>
                </c:pt>
              </c:strCache>
            </c:strRef>
          </c:tx>
          <c:spPr>
            <a:ln>
              <a:solidFill>
                <a:srgbClr val="DBDB31"/>
              </a:solidFill>
            </a:ln>
          </c:spPr>
          <c:marker>
            <c:symbol val="none"/>
          </c:marker>
          <c:cat>
            <c:numRef>
              <c:f>Sheet1!$A$2:$A$95</c:f>
              <c:numCache>
                <c:formatCode>dd/mm/yyyy</c:formatCode>
                <c:ptCount val="94"/>
                <c:pt idx="0">
                  <c:v>40267</c:v>
                </c:pt>
                <c:pt idx="1">
                  <c:v>40268</c:v>
                </c:pt>
                <c:pt idx="2">
                  <c:v>40269</c:v>
                </c:pt>
                <c:pt idx="3">
                  <c:v>40273</c:v>
                </c:pt>
                <c:pt idx="4">
                  <c:v>40274</c:v>
                </c:pt>
                <c:pt idx="5">
                  <c:v>40275</c:v>
                </c:pt>
                <c:pt idx="6">
                  <c:v>40276</c:v>
                </c:pt>
                <c:pt idx="7">
                  <c:v>40277</c:v>
                </c:pt>
                <c:pt idx="8">
                  <c:v>40280</c:v>
                </c:pt>
                <c:pt idx="9">
                  <c:v>40281</c:v>
                </c:pt>
                <c:pt idx="10">
                  <c:v>40282</c:v>
                </c:pt>
                <c:pt idx="11">
                  <c:v>40283</c:v>
                </c:pt>
                <c:pt idx="12">
                  <c:v>40284</c:v>
                </c:pt>
                <c:pt idx="13">
                  <c:v>40287</c:v>
                </c:pt>
                <c:pt idx="14">
                  <c:v>40288</c:v>
                </c:pt>
                <c:pt idx="15">
                  <c:v>40289</c:v>
                </c:pt>
                <c:pt idx="16">
                  <c:v>40290</c:v>
                </c:pt>
                <c:pt idx="17">
                  <c:v>40291</c:v>
                </c:pt>
                <c:pt idx="18">
                  <c:v>40294</c:v>
                </c:pt>
                <c:pt idx="19">
                  <c:v>40295</c:v>
                </c:pt>
                <c:pt idx="20">
                  <c:v>40296</c:v>
                </c:pt>
                <c:pt idx="21">
                  <c:v>40297</c:v>
                </c:pt>
                <c:pt idx="22">
                  <c:v>40298</c:v>
                </c:pt>
                <c:pt idx="23">
                  <c:v>40301</c:v>
                </c:pt>
                <c:pt idx="24">
                  <c:v>40302</c:v>
                </c:pt>
                <c:pt idx="25">
                  <c:v>40303</c:v>
                </c:pt>
                <c:pt idx="26">
                  <c:v>40304</c:v>
                </c:pt>
                <c:pt idx="27">
                  <c:v>40305</c:v>
                </c:pt>
                <c:pt idx="28">
                  <c:v>40308</c:v>
                </c:pt>
                <c:pt idx="29">
                  <c:v>40309</c:v>
                </c:pt>
                <c:pt idx="30">
                  <c:v>40310</c:v>
                </c:pt>
                <c:pt idx="31">
                  <c:v>40311</c:v>
                </c:pt>
                <c:pt idx="32">
                  <c:v>40312</c:v>
                </c:pt>
                <c:pt idx="33">
                  <c:v>40315</c:v>
                </c:pt>
                <c:pt idx="34">
                  <c:v>40316</c:v>
                </c:pt>
                <c:pt idx="35">
                  <c:v>40317</c:v>
                </c:pt>
                <c:pt idx="36">
                  <c:v>40318</c:v>
                </c:pt>
                <c:pt idx="37">
                  <c:v>40319</c:v>
                </c:pt>
                <c:pt idx="38">
                  <c:v>40322</c:v>
                </c:pt>
                <c:pt idx="39">
                  <c:v>40323</c:v>
                </c:pt>
                <c:pt idx="40">
                  <c:v>40324</c:v>
                </c:pt>
                <c:pt idx="41">
                  <c:v>40325</c:v>
                </c:pt>
                <c:pt idx="42">
                  <c:v>40326</c:v>
                </c:pt>
                <c:pt idx="43">
                  <c:v>40330</c:v>
                </c:pt>
                <c:pt idx="44">
                  <c:v>40331</c:v>
                </c:pt>
                <c:pt idx="45">
                  <c:v>40332</c:v>
                </c:pt>
                <c:pt idx="46">
                  <c:v>40333</c:v>
                </c:pt>
                <c:pt idx="47">
                  <c:v>40336</c:v>
                </c:pt>
                <c:pt idx="48">
                  <c:v>40337</c:v>
                </c:pt>
                <c:pt idx="49">
                  <c:v>40338</c:v>
                </c:pt>
                <c:pt idx="50">
                  <c:v>40339</c:v>
                </c:pt>
                <c:pt idx="51">
                  <c:v>40340</c:v>
                </c:pt>
                <c:pt idx="52">
                  <c:v>40343</c:v>
                </c:pt>
                <c:pt idx="53">
                  <c:v>40344</c:v>
                </c:pt>
                <c:pt idx="54">
                  <c:v>40345</c:v>
                </c:pt>
                <c:pt idx="55">
                  <c:v>40346</c:v>
                </c:pt>
                <c:pt idx="56">
                  <c:v>40347</c:v>
                </c:pt>
                <c:pt idx="57">
                  <c:v>40350</c:v>
                </c:pt>
                <c:pt idx="58">
                  <c:v>40351</c:v>
                </c:pt>
                <c:pt idx="59">
                  <c:v>40352</c:v>
                </c:pt>
                <c:pt idx="60">
                  <c:v>40353</c:v>
                </c:pt>
                <c:pt idx="61">
                  <c:v>40354</c:v>
                </c:pt>
                <c:pt idx="62">
                  <c:v>40357</c:v>
                </c:pt>
                <c:pt idx="63">
                  <c:v>40358</c:v>
                </c:pt>
                <c:pt idx="64">
                  <c:v>40359</c:v>
                </c:pt>
                <c:pt idx="65">
                  <c:v>40360</c:v>
                </c:pt>
                <c:pt idx="66">
                  <c:v>40361</c:v>
                </c:pt>
                <c:pt idx="67">
                  <c:v>40365</c:v>
                </c:pt>
                <c:pt idx="68">
                  <c:v>40366</c:v>
                </c:pt>
                <c:pt idx="69">
                  <c:v>40367</c:v>
                </c:pt>
                <c:pt idx="70">
                  <c:v>40368</c:v>
                </c:pt>
                <c:pt idx="71">
                  <c:v>40371</c:v>
                </c:pt>
                <c:pt idx="72">
                  <c:v>40372</c:v>
                </c:pt>
                <c:pt idx="73">
                  <c:v>40373</c:v>
                </c:pt>
                <c:pt idx="74">
                  <c:v>40374</c:v>
                </c:pt>
                <c:pt idx="75">
                  <c:v>40375</c:v>
                </c:pt>
                <c:pt idx="76">
                  <c:v>40378</c:v>
                </c:pt>
                <c:pt idx="77">
                  <c:v>40379</c:v>
                </c:pt>
                <c:pt idx="78">
                  <c:v>40380</c:v>
                </c:pt>
                <c:pt idx="79">
                  <c:v>40381</c:v>
                </c:pt>
                <c:pt idx="80">
                  <c:v>40382</c:v>
                </c:pt>
                <c:pt idx="81">
                  <c:v>40385</c:v>
                </c:pt>
                <c:pt idx="82">
                  <c:v>40386</c:v>
                </c:pt>
                <c:pt idx="83">
                  <c:v>40387</c:v>
                </c:pt>
                <c:pt idx="84">
                  <c:v>40388</c:v>
                </c:pt>
                <c:pt idx="85">
                  <c:v>40389</c:v>
                </c:pt>
                <c:pt idx="86">
                  <c:v>40392</c:v>
                </c:pt>
                <c:pt idx="87">
                  <c:v>40393</c:v>
                </c:pt>
                <c:pt idx="88">
                  <c:v>40394</c:v>
                </c:pt>
                <c:pt idx="89">
                  <c:v>40395</c:v>
                </c:pt>
                <c:pt idx="90">
                  <c:v>40396</c:v>
                </c:pt>
                <c:pt idx="91">
                  <c:v>40399</c:v>
                </c:pt>
                <c:pt idx="92">
                  <c:v>40400</c:v>
                </c:pt>
                <c:pt idx="93">
                  <c:v>40401</c:v>
                </c:pt>
              </c:numCache>
            </c:numRef>
          </c:cat>
          <c:val>
            <c:numRef>
              <c:f>Sheet1!$E$2:$E$95</c:f>
              <c:numCache>
                <c:formatCode>General</c:formatCode>
                <c:ptCount val="94"/>
                <c:pt idx="0">
                  <c:v>100</c:v>
                </c:pt>
                <c:pt idx="1">
                  <c:v>100.87440187799884</c:v>
                </c:pt>
                <c:pt idx="2">
                  <c:v>102.102201694255</c:v>
                </c:pt>
                <c:pt idx="3">
                  <c:v>102.5643165490833</c:v>
                </c:pt>
                <c:pt idx="4">
                  <c:v>102.78179568849259</c:v>
                </c:pt>
                <c:pt idx="5">
                  <c:v>104.14551430359595</c:v>
                </c:pt>
                <c:pt idx="6">
                  <c:v>104.25424934267403</c:v>
                </c:pt>
                <c:pt idx="7">
                  <c:v>105.29176284054341</c:v>
                </c:pt>
                <c:pt idx="8">
                  <c:v>104.76621015166634</c:v>
                </c:pt>
                <c:pt idx="9">
                  <c:v>104.26331059593053</c:v>
                </c:pt>
                <c:pt idx="10">
                  <c:v>104.68918949898608</c:v>
                </c:pt>
                <c:pt idx="11">
                  <c:v>105.04257837598934</c:v>
                </c:pt>
                <c:pt idx="12">
                  <c:v>103.06269453944411</c:v>
                </c:pt>
                <c:pt idx="13">
                  <c:v>102.91318386071192</c:v>
                </c:pt>
                <c:pt idx="14">
                  <c:v>103.36624652353674</c:v>
                </c:pt>
                <c:pt idx="15">
                  <c:v>103.90992171892698</c:v>
                </c:pt>
                <c:pt idx="16">
                  <c:v>103.43420592296083</c:v>
                </c:pt>
                <c:pt idx="17">
                  <c:v>104.89306769725739</c:v>
                </c:pt>
                <c:pt idx="18">
                  <c:v>104.52155631374075</c:v>
                </c:pt>
                <c:pt idx="19">
                  <c:v>105.82184615604847</c:v>
                </c:pt>
                <c:pt idx="20">
                  <c:v>105.62702921103396</c:v>
                </c:pt>
                <c:pt idx="21">
                  <c:v>105.7312336234837</c:v>
                </c:pt>
                <c:pt idx="22">
                  <c:v>106.85029840066146</c:v>
                </c:pt>
                <c:pt idx="23">
                  <c:v>107.11987068504267</c:v>
                </c:pt>
                <c:pt idx="24">
                  <c:v>106.13219408008391</c:v>
                </c:pt>
                <c:pt idx="25">
                  <c:v>106.49464421034423</c:v>
                </c:pt>
                <c:pt idx="26">
                  <c:v>109.51204154475867</c:v>
                </c:pt>
                <c:pt idx="27">
                  <c:v>109.49618435155995</c:v>
                </c:pt>
                <c:pt idx="28">
                  <c:v>109.01593792896539</c:v>
                </c:pt>
                <c:pt idx="29">
                  <c:v>111.71392608608862</c:v>
                </c:pt>
                <c:pt idx="30">
                  <c:v>112.26213190810694</c:v>
                </c:pt>
                <c:pt idx="31">
                  <c:v>111.69806889288938</c:v>
                </c:pt>
                <c:pt idx="32">
                  <c:v>111.74110984585835</c:v>
                </c:pt>
                <c:pt idx="33">
                  <c:v>110.76929043409839</c:v>
                </c:pt>
                <c:pt idx="34">
                  <c:v>111.01394427202391</c:v>
                </c:pt>
                <c:pt idx="35">
                  <c:v>108.1687107494824</c:v>
                </c:pt>
                <c:pt idx="36">
                  <c:v>107.13572787824125</c:v>
                </c:pt>
                <c:pt idx="37">
                  <c:v>106.66001208227509</c:v>
                </c:pt>
                <c:pt idx="38">
                  <c:v>107.97842443109602</c:v>
                </c:pt>
                <c:pt idx="39">
                  <c:v>109.12014234141515</c:v>
                </c:pt>
                <c:pt idx="40">
                  <c:v>109.80426696228102</c:v>
                </c:pt>
                <c:pt idx="41">
                  <c:v>109.88128761496128</c:v>
                </c:pt>
                <c:pt idx="42">
                  <c:v>110.03759423363591</c:v>
                </c:pt>
                <c:pt idx="43">
                  <c:v>111.05925053830644</c:v>
                </c:pt>
                <c:pt idx="44">
                  <c:v>110.85990296666326</c:v>
                </c:pt>
                <c:pt idx="45">
                  <c:v>109.33761241957123</c:v>
                </c:pt>
                <c:pt idx="46">
                  <c:v>110.53821941480436</c:v>
                </c:pt>
                <c:pt idx="47">
                  <c:v>112.38219351375544</c:v>
                </c:pt>
                <c:pt idx="48">
                  <c:v>112.04692714326509</c:v>
                </c:pt>
                <c:pt idx="49">
                  <c:v>111.77055891894175</c:v>
                </c:pt>
                <c:pt idx="50">
                  <c:v>110.23467649196483</c:v>
                </c:pt>
                <c:pt idx="51">
                  <c:v>111.15439369749956</c:v>
                </c:pt>
                <c:pt idx="52">
                  <c:v>110.6605553950204</c:v>
                </c:pt>
                <c:pt idx="53">
                  <c:v>111.82945706510907</c:v>
                </c:pt>
                <c:pt idx="54">
                  <c:v>111.36280252239899</c:v>
                </c:pt>
                <c:pt idx="55">
                  <c:v>112.82618586207077</c:v>
                </c:pt>
                <c:pt idx="56">
                  <c:v>113.88183092770655</c:v>
                </c:pt>
                <c:pt idx="57">
                  <c:v>111.78868142545466</c:v>
                </c:pt>
                <c:pt idx="58">
                  <c:v>112.36407100724263</c:v>
                </c:pt>
                <c:pt idx="59">
                  <c:v>112.11941716931726</c:v>
                </c:pt>
                <c:pt idx="60">
                  <c:v>112.67215361796355</c:v>
                </c:pt>
                <c:pt idx="61">
                  <c:v>113.77310494988183</c:v>
                </c:pt>
                <c:pt idx="62">
                  <c:v>112.26439722142111</c:v>
                </c:pt>
                <c:pt idx="63">
                  <c:v>112.41843852678132</c:v>
                </c:pt>
                <c:pt idx="64">
                  <c:v>112.56341857888565</c:v>
                </c:pt>
                <c:pt idx="65">
                  <c:v>108.63989591882049</c:v>
                </c:pt>
                <c:pt idx="66">
                  <c:v>109.78614445576802</c:v>
                </c:pt>
                <c:pt idx="67">
                  <c:v>108.06677165034691</c:v>
                </c:pt>
                <c:pt idx="68">
                  <c:v>108.9842235425679</c:v>
                </c:pt>
                <c:pt idx="69">
                  <c:v>108.56288432739358</c:v>
                </c:pt>
                <c:pt idx="70">
                  <c:v>109.78614445576802</c:v>
                </c:pt>
                <c:pt idx="71">
                  <c:v>108.44960960043424</c:v>
                </c:pt>
                <c:pt idx="72">
                  <c:v>109.85410385519175</c:v>
                </c:pt>
                <c:pt idx="73">
                  <c:v>109.48712309830377</c:v>
                </c:pt>
                <c:pt idx="74">
                  <c:v>109.4825924716752</c:v>
                </c:pt>
                <c:pt idx="75">
                  <c:v>108.10075135005846</c:v>
                </c:pt>
                <c:pt idx="76">
                  <c:v>107.19009539778025</c:v>
                </c:pt>
                <c:pt idx="77">
                  <c:v>108.01466944412239</c:v>
                </c:pt>
                <c:pt idx="78">
                  <c:v>107.38038171616655</c:v>
                </c:pt>
                <c:pt idx="79">
                  <c:v>108.27744578856054</c:v>
                </c:pt>
                <c:pt idx="80">
                  <c:v>107.75642372631172</c:v>
                </c:pt>
                <c:pt idx="81">
                  <c:v>107.24446291731942</c:v>
                </c:pt>
                <c:pt idx="82">
                  <c:v>105.25551782751738</c:v>
                </c:pt>
                <c:pt idx="83">
                  <c:v>105.43675195390071</c:v>
                </c:pt>
                <c:pt idx="84">
                  <c:v>105.85809116907458</c:v>
                </c:pt>
                <c:pt idx="85">
                  <c:v>107.01340095927878</c:v>
                </c:pt>
                <c:pt idx="86">
                  <c:v>107.18103414452362</c:v>
                </c:pt>
                <c:pt idx="87">
                  <c:v>107.48005550198846</c:v>
                </c:pt>
                <c:pt idx="88">
                  <c:v>108.27744578856054</c:v>
                </c:pt>
                <c:pt idx="89">
                  <c:v>108.27744578856054</c:v>
                </c:pt>
                <c:pt idx="90">
                  <c:v>109.22434675386465</c:v>
                </c:pt>
                <c:pt idx="91">
                  <c:v>108.8573659969766</c:v>
                </c:pt>
                <c:pt idx="92">
                  <c:v>109.12014234141515</c:v>
                </c:pt>
                <c:pt idx="93">
                  <c:v>108.10982166456853</c:v>
                </c:pt>
              </c:numCache>
            </c:numRef>
          </c:val>
        </c:ser>
        <c:ser>
          <c:idx val="0"/>
          <c:order val="1"/>
          <c:tx>
            <c:strRef>
              <c:f>Sheet1!$D$1</c:f>
              <c:strCache>
                <c:ptCount val="1"/>
                <c:pt idx="0">
                  <c:v>Copper</c:v>
                </c:pt>
              </c:strCache>
            </c:strRef>
          </c:tx>
          <c:spPr>
            <a:ln>
              <a:solidFill>
                <a:srgbClr val="FC8610"/>
              </a:solidFill>
            </a:ln>
          </c:spPr>
          <c:marker>
            <c:symbol val="none"/>
          </c:marker>
          <c:val>
            <c:numRef>
              <c:f>Sheet1!$D$2:$D$95</c:f>
              <c:numCache>
                <c:formatCode>General</c:formatCode>
                <c:ptCount val="94"/>
                <c:pt idx="0">
                  <c:v>100</c:v>
                </c:pt>
                <c:pt idx="1">
                  <c:v>99.735523385300937</c:v>
                </c:pt>
                <c:pt idx="2">
                  <c:v>100.58463251670352</c:v>
                </c:pt>
                <c:pt idx="3">
                  <c:v>101.93485523385299</c:v>
                </c:pt>
                <c:pt idx="4">
                  <c:v>101.53118040089086</c:v>
                </c:pt>
                <c:pt idx="5">
                  <c:v>101.00222717149218</c:v>
                </c:pt>
                <c:pt idx="6">
                  <c:v>100.75167037861914</c:v>
                </c:pt>
                <c:pt idx="7">
                  <c:v>100.8491091314031</c:v>
                </c:pt>
                <c:pt idx="8">
                  <c:v>100.16703786191536</c:v>
                </c:pt>
                <c:pt idx="9">
                  <c:v>101.16926503340754</c:v>
                </c:pt>
                <c:pt idx="10">
                  <c:v>101.43374164810687</c:v>
                </c:pt>
                <c:pt idx="11">
                  <c:v>101.21102449888656</c:v>
                </c:pt>
                <c:pt idx="12">
                  <c:v>98.844654788418936</c:v>
                </c:pt>
                <c:pt idx="13">
                  <c:v>98.357461024498818</c:v>
                </c:pt>
                <c:pt idx="14">
                  <c:v>98.858574610244958</c:v>
                </c:pt>
                <c:pt idx="15">
                  <c:v>99.484966592427583</c:v>
                </c:pt>
                <c:pt idx="16">
                  <c:v>98.051224944320921</c:v>
                </c:pt>
                <c:pt idx="17">
                  <c:v>98.705456570155818</c:v>
                </c:pt>
                <c:pt idx="18">
                  <c:v>99.206570155901858</c:v>
                </c:pt>
                <c:pt idx="19">
                  <c:v>94.613028953229318</c:v>
                </c:pt>
                <c:pt idx="20">
                  <c:v>94.724387527839369</c:v>
                </c:pt>
                <c:pt idx="21">
                  <c:v>93.736080178173651</c:v>
                </c:pt>
                <c:pt idx="22">
                  <c:v>93.81959910913136</c:v>
                </c:pt>
                <c:pt idx="23">
                  <c:v>92.163140311803858</c:v>
                </c:pt>
                <c:pt idx="24">
                  <c:v>88.975501113585352</c:v>
                </c:pt>
                <c:pt idx="25">
                  <c:v>88.22383073496637</c:v>
                </c:pt>
                <c:pt idx="26">
                  <c:v>87.277282850779358</c:v>
                </c:pt>
                <c:pt idx="27">
                  <c:v>88.028953229398624</c:v>
                </c:pt>
                <c:pt idx="28">
                  <c:v>90.381403118040041</c:v>
                </c:pt>
                <c:pt idx="29">
                  <c:v>89.768930957683423</c:v>
                </c:pt>
                <c:pt idx="30">
                  <c:v>89.267817371937596</c:v>
                </c:pt>
                <c:pt idx="31">
                  <c:v>90.451002227171429</c:v>
                </c:pt>
                <c:pt idx="32">
                  <c:v>87.764476614699248</c:v>
                </c:pt>
                <c:pt idx="33">
                  <c:v>82.154788418707923</c:v>
                </c:pt>
                <c:pt idx="34">
                  <c:v>84.910913140311948</c:v>
                </c:pt>
                <c:pt idx="35">
                  <c:v>82.892538975500855</c:v>
                </c:pt>
                <c:pt idx="36">
                  <c:v>82.474944320712666</c:v>
                </c:pt>
                <c:pt idx="37">
                  <c:v>85.690423162583315</c:v>
                </c:pt>
                <c:pt idx="38">
                  <c:v>88.112472160356006</c:v>
                </c:pt>
                <c:pt idx="39">
                  <c:v>85.231069042316406</c:v>
                </c:pt>
                <c:pt idx="40">
                  <c:v>86.302895322939534</c:v>
                </c:pt>
                <c:pt idx="41">
                  <c:v>88.474387527839369</c:v>
                </c:pt>
                <c:pt idx="42">
                  <c:v>86.971046770601248</c:v>
                </c:pt>
                <c:pt idx="43">
                  <c:v>85.815701559019814</c:v>
                </c:pt>
                <c:pt idx="44">
                  <c:v>85.189309576837289</c:v>
                </c:pt>
                <c:pt idx="45">
                  <c:v>82.572383073496226</c:v>
                </c:pt>
                <c:pt idx="46">
                  <c:v>79.022828507794728</c:v>
                </c:pt>
                <c:pt idx="47">
                  <c:v>77.54732739420929</c:v>
                </c:pt>
                <c:pt idx="48">
                  <c:v>77.937082405345407</c:v>
                </c:pt>
                <c:pt idx="49">
                  <c:v>79.858017817371604</c:v>
                </c:pt>
                <c:pt idx="50">
                  <c:v>80.206013363028887</c:v>
                </c:pt>
                <c:pt idx="51">
                  <c:v>81.403118040089012</c:v>
                </c:pt>
                <c:pt idx="52">
                  <c:v>83.866926503340693</c:v>
                </c:pt>
                <c:pt idx="53">
                  <c:v>84.187082405345137</c:v>
                </c:pt>
                <c:pt idx="54">
                  <c:v>83.894766146993248</c:v>
                </c:pt>
                <c:pt idx="55">
                  <c:v>81.403118040088998</c:v>
                </c:pt>
                <c:pt idx="56">
                  <c:v>80.776726057906359</c:v>
                </c:pt>
                <c:pt idx="57">
                  <c:v>82.391425389754929</c:v>
                </c:pt>
                <c:pt idx="58">
                  <c:v>83.811247216035568</c:v>
                </c:pt>
                <c:pt idx="59">
                  <c:v>82.252227171492109</c:v>
                </c:pt>
                <c:pt idx="60">
                  <c:v>84.187082405345137</c:v>
                </c:pt>
                <c:pt idx="61">
                  <c:v>86.609131403117971</c:v>
                </c:pt>
                <c:pt idx="62">
                  <c:v>86.010579064587901</c:v>
                </c:pt>
                <c:pt idx="63">
                  <c:v>81.584075723830651</c:v>
                </c:pt>
                <c:pt idx="64">
                  <c:v>82.140868596881617</c:v>
                </c:pt>
                <c:pt idx="65">
                  <c:v>80.094654788418907</c:v>
                </c:pt>
                <c:pt idx="66">
                  <c:v>81.180400890868341</c:v>
                </c:pt>
                <c:pt idx="67">
                  <c:v>82.711581291759387</c:v>
                </c:pt>
                <c:pt idx="68">
                  <c:v>83.936525612472067</c:v>
                </c:pt>
                <c:pt idx="69">
                  <c:v>83.950445434298345</c:v>
                </c:pt>
                <c:pt idx="70">
                  <c:v>85.008351893095409</c:v>
                </c:pt>
                <c:pt idx="71">
                  <c:v>83.769487750556408</c:v>
                </c:pt>
                <c:pt idx="72">
                  <c:v>84.006124721603527</c:v>
                </c:pt>
                <c:pt idx="73">
                  <c:v>83.755567928730429</c:v>
                </c:pt>
                <c:pt idx="74">
                  <c:v>83.853006681514373</c:v>
                </c:pt>
                <c:pt idx="75">
                  <c:v>81.556236080178095</c:v>
                </c:pt>
                <c:pt idx="76">
                  <c:v>81.792873051224859</c:v>
                </c:pt>
                <c:pt idx="77">
                  <c:v>83.560690423162526</c:v>
                </c:pt>
                <c:pt idx="78">
                  <c:v>86.108017817371604</c:v>
                </c:pt>
                <c:pt idx="79">
                  <c:v>88.098552338529657</c:v>
                </c:pt>
                <c:pt idx="80">
                  <c:v>88.669265033407498</c:v>
                </c:pt>
                <c:pt idx="81">
                  <c:v>89.727171492204818</c:v>
                </c:pt>
                <c:pt idx="82">
                  <c:v>89.267817371937596</c:v>
                </c:pt>
                <c:pt idx="83">
                  <c:v>90.353563474387613</c:v>
                </c:pt>
                <c:pt idx="84">
                  <c:v>91.592427616926358</c:v>
                </c:pt>
                <c:pt idx="85">
                  <c:v>92.190979955456328</c:v>
                </c:pt>
                <c:pt idx="86">
                  <c:v>94.362472160356006</c:v>
                </c:pt>
                <c:pt idx="87">
                  <c:v>93.499443207126902</c:v>
                </c:pt>
                <c:pt idx="88">
                  <c:v>94.780066815144679</c:v>
                </c:pt>
                <c:pt idx="89">
                  <c:v>93.360244988864096</c:v>
                </c:pt>
                <c:pt idx="90">
                  <c:v>93.067928730512193</c:v>
                </c:pt>
                <c:pt idx="91">
                  <c:v>93.374164810690289</c:v>
                </c:pt>
                <c:pt idx="92">
                  <c:v>92.218819599109096</c:v>
                </c:pt>
                <c:pt idx="93">
                  <c:v>90.618040089086719</c:v>
                </c:pt>
              </c:numCache>
            </c:numRef>
          </c:val>
        </c:ser>
        <c:marker val="1"/>
        <c:axId val="55462912"/>
        <c:axId val="55468800"/>
      </c:lineChart>
      <c:catAx>
        <c:axId val="55462912"/>
        <c:scaling>
          <c:orientation val="minMax"/>
        </c:scaling>
        <c:axPos val="b"/>
        <c:numFmt formatCode="mmm" sourceLinked="0"/>
        <c:tickLblPos val="nextTo"/>
        <c:crossAx val="55468800"/>
        <c:crosses val="autoZero"/>
        <c:auto val="1"/>
        <c:lblAlgn val="ctr"/>
        <c:lblOffset val="100"/>
        <c:tickLblSkip val="20"/>
      </c:catAx>
      <c:valAx>
        <c:axId val="55468800"/>
        <c:scaling>
          <c:orientation val="minMax"/>
          <c:min val="70"/>
        </c:scaling>
        <c:axPos val="l"/>
        <c:majorGridlines/>
        <c:numFmt formatCode="General" sourceLinked="1"/>
        <c:tickLblPos val="nextTo"/>
        <c:crossAx val="55462912"/>
        <c:crosses val="autoZero"/>
        <c:crossBetween val="between"/>
      </c:valAx>
    </c:plotArea>
    <c:legend>
      <c:legendPos val="r"/>
      <c:layout>
        <c:manualLayout>
          <c:xMode val="edge"/>
          <c:yMode val="edge"/>
          <c:x val="0.77062489063867634"/>
          <c:y val="0.25887540099154288"/>
          <c:w val="0.16548622047244174"/>
          <c:h val="0.2091010498687664"/>
        </c:manualLayout>
      </c:layout>
    </c:legend>
    <c:plotVisOnly val="1"/>
    <c:dispBlanksAs val="gap"/>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CA"/>
  <c:style val="4"/>
  <c:chart>
    <c:autoTitleDeleted val="1"/>
    <c:plotArea>
      <c:layout/>
      <c:barChart>
        <c:barDir val="col"/>
        <c:grouping val="clustered"/>
        <c:ser>
          <c:idx val="0"/>
          <c:order val="0"/>
          <c:spPr>
            <a:gradFill flip="none" rotWithShape="1">
              <a:gsLst>
                <a:gs pos="0">
                  <a:srgbClr val="AA0028">
                    <a:lumMod val="75000"/>
                    <a:shade val="30000"/>
                    <a:satMod val="115000"/>
                  </a:srgbClr>
                </a:gs>
                <a:gs pos="50000">
                  <a:srgbClr val="AA0028">
                    <a:lumMod val="75000"/>
                    <a:shade val="67500"/>
                    <a:satMod val="115000"/>
                  </a:srgbClr>
                </a:gs>
                <a:gs pos="100000">
                  <a:srgbClr val="AA0028">
                    <a:lumMod val="75000"/>
                    <a:shade val="100000"/>
                    <a:satMod val="115000"/>
                  </a:srgbClr>
                </a:gs>
              </a:gsLst>
              <a:lin ang="2700000" scaled="1"/>
              <a:tileRect/>
            </a:gradFill>
          </c:spPr>
          <c:dLbls>
            <c:dLbl>
              <c:idx val="0"/>
              <c:layout/>
              <c:tx>
                <c:rich>
                  <a:bodyPr/>
                  <a:lstStyle/>
                  <a:p>
                    <a:r>
                      <a:rPr lang="en-US" sz="1400"/>
                      <a:t>2,440,142</a:t>
                    </a:r>
                  </a:p>
                </c:rich>
              </c:tx>
              <c:showVal val="1"/>
            </c:dLbl>
            <c:dLbl>
              <c:idx val="1"/>
              <c:layout/>
              <c:tx>
                <c:rich>
                  <a:bodyPr/>
                  <a:lstStyle/>
                  <a:p>
                    <a:r>
                      <a:rPr lang="en-US" sz="1400"/>
                      <a:t>2,324,832</a:t>
                    </a:r>
                  </a:p>
                </c:rich>
              </c:tx>
              <c:showVal val="1"/>
            </c:dLbl>
            <c:txPr>
              <a:bodyPr/>
              <a:lstStyle/>
              <a:p>
                <a:pPr>
                  <a:defRPr sz="1400"/>
                </a:pPr>
                <a:endParaRPr lang="en-US"/>
              </a:p>
            </c:txPr>
            <c:showVal val="1"/>
          </c:dLbls>
          <c:val>
            <c:numRef>
              <c:f>Sheet1!$B$8:$C$8</c:f>
              <c:numCache>
                <c:formatCode>General</c:formatCode>
                <c:ptCount val="2"/>
                <c:pt idx="0">
                  <c:v>2440142</c:v>
                </c:pt>
                <c:pt idx="1">
                  <c:v>2324832</c:v>
                </c:pt>
              </c:numCache>
            </c:numRef>
          </c:val>
        </c:ser>
        <c:ser>
          <c:idx val="1"/>
          <c:order val="1"/>
          <c:spPr>
            <a:gradFill flip="none" rotWithShape="1">
              <a:gsLst>
                <a:gs pos="0">
                  <a:srgbClr val="AA0028">
                    <a:tint val="66000"/>
                    <a:satMod val="160000"/>
                  </a:srgbClr>
                </a:gs>
                <a:gs pos="50000">
                  <a:srgbClr val="AA0028">
                    <a:tint val="44500"/>
                    <a:satMod val="160000"/>
                  </a:srgbClr>
                </a:gs>
                <a:gs pos="100000">
                  <a:srgbClr val="AA0028">
                    <a:tint val="23500"/>
                    <a:satMod val="160000"/>
                  </a:srgbClr>
                </a:gs>
              </a:gsLst>
              <a:lin ang="16200000" scaled="1"/>
              <a:tileRect/>
            </a:gradFill>
          </c:spPr>
          <c:dLbls>
            <c:dLbl>
              <c:idx val="0"/>
              <c:layout/>
              <c:tx>
                <c:rich>
                  <a:bodyPr/>
                  <a:lstStyle/>
                  <a:p>
                    <a:r>
                      <a:rPr lang="en-US" sz="1400"/>
                      <a:t>9,543,634</a:t>
                    </a:r>
                  </a:p>
                </c:rich>
              </c:tx>
              <c:showVal val="1"/>
            </c:dLbl>
            <c:dLbl>
              <c:idx val="1"/>
              <c:layout/>
              <c:tx>
                <c:rich>
                  <a:bodyPr/>
                  <a:lstStyle/>
                  <a:p>
                    <a:r>
                      <a:rPr lang="en-US" sz="1400"/>
                      <a:t>9,705,843</a:t>
                    </a:r>
                  </a:p>
                </c:rich>
              </c:tx>
              <c:showVal val="1"/>
            </c:dLbl>
            <c:txPr>
              <a:bodyPr/>
              <a:lstStyle/>
              <a:p>
                <a:pPr>
                  <a:defRPr sz="1400"/>
                </a:pPr>
                <a:endParaRPr lang="en-US"/>
              </a:p>
            </c:txPr>
            <c:showVal val="1"/>
          </c:dLbls>
          <c:val>
            <c:numRef>
              <c:f>Sheet1!$B$9:$C$9</c:f>
              <c:numCache>
                <c:formatCode>General</c:formatCode>
                <c:ptCount val="2"/>
                <c:pt idx="0">
                  <c:v>9543634</c:v>
                </c:pt>
                <c:pt idx="1">
                  <c:v>9705843</c:v>
                </c:pt>
              </c:numCache>
            </c:numRef>
          </c:val>
        </c:ser>
        <c:dLbls>
          <c:showVal val="1"/>
        </c:dLbls>
        <c:gapWidth val="75"/>
        <c:axId val="55576832"/>
        <c:axId val="55603200"/>
      </c:barChart>
      <c:catAx>
        <c:axId val="55576832"/>
        <c:scaling>
          <c:orientation val="minMax"/>
        </c:scaling>
        <c:delete val="1"/>
        <c:axPos val="b"/>
        <c:majorTickMark val="none"/>
        <c:tickLblPos val="none"/>
        <c:crossAx val="55603200"/>
        <c:crosses val="autoZero"/>
        <c:auto val="1"/>
        <c:lblAlgn val="ctr"/>
        <c:lblOffset val="100"/>
      </c:catAx>
      <c:valAx>
        <c:axId val="55603200"/>
        <c:scaling>
          <c:orientation val="minMax"/>
        </c:scaling>
        <c:axPos val="l"/>
        <c:numFmt formatCode="#,##0" sourceLinked="0"/>
        <c:majorTickMark val="none"/>
        <c:tickLblPos val="nextTo"/>
        <c:crossAx val="55576832"/>
        <c:crosses val="autoZero"/>
        <c:crossBetween val="between"/>
      </c:valAx>
    </c:plotArea>
    <c:plotVisOnly val="1"/>
    <c:dispBlanksAs val="gap"/>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CA"/>
  <c:style val="20"/>
  <c:chart>
    <c:autoTitleDeleted val="1"/>
    <c:plotArea>
      <c:layout/>
      <c:barChart>
        <c:barDir val="bar"/>
        <c:grouping val="clustered"/>
        <c:ser>
          <c:idx val="0"/>
          <c:order val="0"/>
          <c:spPr>
            <a:solidFill>
              <a:srgbClr val="AA0028"/>
            </a:solidFill>
          </c:spPr>
          <c:dLbls>
            <c:txPr>
              <a:bodyPr/>
              <a:lstStyle/>
              <a:p>
                <a:pPr>
                  <a:defRPr sz="2000" baseline="0"/>
                </a:pPr>
                <a:endParaRPr lang="en-US"/>
              </a:p>
            </c:txPr>
            <c:showVal val="1"/>
          </c:dLbls>
          <c:cat>
            <c:strRef>
              <c:f>Sheet1!$B$4:$B$6</c:f>
              <c:strCache>
                <c:ptCount val="3"/>
                <c:pt idx="0">
                  <c:v>SIAS 2010 Q1</c:v>
                </c:pt>
                <c:pt idx="1">
                  <c:v>SIAS 2010 Q2</c:v>
                </c:pt>
                <c:pt idx="2">
                  <c:v>DEX 2010 Q2</c:v>
                </c:pt>
              </c:strCache>
            </c:strRef>
          </c:cat>
          <c:val>
            <c:numRef>
              <c:f>Sheet1!$C$4:$C$6</c:f>
              <c:numCache>
                <c:formatCode>General</c:formatCode>
                <c:ptCount val="3"/>
                <c:pt idx="0">
                  <c:v>5.45</c:v>
                </c:pt>
                <c:pt idx="1">
                  <c:v>5.75</c:v>
                </c:pt>
                <c:pt idx="2">
                  <c:v>6.06</c:v>
                </c:pt>
              </c:numCache>
            </c:numRef>
          </c:val>
        </c:ser>
        <c:dLbls>
          <c:showVal val="1"/>
        </c:dLbls>
        <c:gapWidth val="104"/>
        <c:overlap val="-25"/>
        <c:axId val="55672832"/>
        <c:axId val="55674368"/>
      </c:barChart>
      <c:catAx>
        <c:axId val="55672832"/>
        <c:scaling>
          <c:orientation val="minMax"/>
        </c:scaling>
        <c:axPos val="l"/>
        <c:majorTickMark val="none"/>
        <c:tickLblPos val="nextTo"/>
        <c:txPr>
          <a:bodyPr/>
          <a:lstStyle/>
          <a:p>
            <a:pPr>
              <a:defRPr sz="2000" baseline="0"/>
            </a:pPr>
            <a:endParaRPr lang="en-US"/>
          </a:p>
        </c:txPr>
        <c:crossAx val="55674368"/>
        <c:crosses val="autoZero"/>
        <c:auto val="1"/>
        <c:lblAlgn val="ctr"/>
        <c:lblOffset val="100"/>
      </c:catAx>
      <c:valAx>
        <c:axId val="55674368"/>
        <c:scaling>
          <c:orientation val="minMax"/>
        </c:scaling>
        <c:delete val="1"/>
        <c:axPos val="b"/>
        <c:numFmt formatCode="General" sourceLinked="1"/>
        <c:tickLblPos val="none"/>
        <c:crossAx val="55672832"/>
        <c:crosses val="autoZero"/>
        <c:crossBetween val="between"/>
      </c:valAx>
    </c:plotArea>
    <c:plotVisOnly val="1"/>
    <c:dispBlanksAs val="gap"/>
  </c:chart>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CA"/>
  <c:chart>
    <c:autoTitleDeleted val="1"/>
    <c:plotArea>
      <c:layout/>
      <c:scatterChart>
        <c:scatterStyle val="smoothMarker"/>
        <c:ser>
          <c:idx val="0"/>
          <c:order val="0"/>
          <c:tx>
            <c:strRef>
              <c:f>Sheet3!$A$4</c:f>
              <c:strCache>
                <c:ptCount val="1"/>
                <c:pt idx="0">
                  <c:v>Muni AA</c:v>
                </c:pt>
              </c:strCache>
            </c:strRef>
          </c:tx>
          <c:marker>
            <c:symbol val="none"/>
          </c:marker>
          <c:xVal>
            <c:numRef>
              <c:f>Sheet3!$B$2:$P$2</c:f>
              <c:numCache>
                <c:formatCode>General</c:formatCode>
                <c:ptCount val="15"/>
                <c:pt idx="0">
                  <c:v>0.25</c:v>
                </c:pt>
                <c:pt idx="1">
                  <c:v>0.5</c:v>
                </c:pt>
                <c:pt idx="2">
                  <c:v>1</c:v>
                </c:pt>
                <c:pt idx="3">
                  <c:v>2</c:v>
                </c:pt>
                <c:pt idx="4">
                  <c:v>3</c:v>
                </c:pt>
                <c:pt idx="5">
                  <c:v>4</c:v>
                </c:pt>
                <c:pt idx="6">
                  <c:v>5</c:v>
                </c:pt>
                <c:pt idx="7">
                  <c:v>7</c:v>
                </c:pt>
                <c:pt idx="8">
                  <c:v>8</c:v>
                </c:pt>
                <c:pt idx="9">
                  <c:v>9</c:v>
                </c:pt>
                <c:pt idx="10">
                  <c:v>10</c:v>
                </c:pt>
                <c:pt idx="11">
                  <c:v>15</c:v>
                </c:pt>
                <c:pt idx="12">
                  <c:v>20</c:v>
                </c:pt>
                <c:pt idx="13">
                  <c:v>25</c:v>
                </c:pt>
                <c:pt idx="14">
                  <c:v>30</c:v>
                </c:pt>
              </c:numCache>
            </c:numRef>
          </c:xVal>
          <c:yVal>
            <c:numRef>
              <c:f>Sheet3!$B$4:$P$4</c:f>
              <c:numCache>
                <c:formatCode>0.00%</c:formatCode>
                <c:ptCount val="15"/>
                <c:pt idx="0">
                  <c:v>1.1774000000000001E-2</c:v>
                </c:pt>
                <c:pt idx="1">
                  <c:v>1.2862999999999999E-2</c:v>
                </c:pt>
                <c:pt idx="2">
                  <c:v>1.5370999999999999E-2</c:v>
                </c:pt>
                <c:pt idx="3">
                  <c:v>2.1191999999999999E-2</c:v>
                </c:pt>
                <c:pt idx="4">
                  <c:v>2.5628999999999999E-2</c:v>
                </c:pt>
                <c:pt idx="5">
                  <c:v>2.9340999999999999E-2</c:v>
                </c:pt>
                <c:pt idx="6">
                  <c:v>3.2810000000000082E-2</c:v>
                </c:pt>
                <c:pt idx="7">
                  <c:v>3.8182000000000001E-2</c:v>
                </c:pt>
                <c:pt idx="8">
                  <c:v>4.0626000000000002E-2</c:v>
                </c:pt>
                <c:pt idx="9">
                  <c:v>4.2698000000000014E-2</c:v>
                </c:pt>
                <c:pt idx="10">
                  <c:v>4.4167000000000123E-2</c:v>
                </c:pt>
                <c:pt idx="11">
                  <c:v>4.9391000000000226E-2</c:v>
                </c:pt>
                <c:pt idx="12">
                  <c:v>4.9799000000000204E-2</c:v>
                </c:pt>
                <c:pt idx="13">
                  <c:v>4.9895000000000134E-2</c:v>
                </c:pt>
                <c:pt idx="14">
                  <c:v>5.0546000000000001E-2</c:v>
                </c:pt>
              </c:numCache>
            </c:numRef>
          </c:yVal>
          <c:smooth val="1"/>
        </c:ser>
        <c:ser>
          <c:idx val="1"/>
          <c:order val="1"/>
          <c:tx>
            <c:strRef>
              <c:f>Sheet3!$A$5</c:f>
              <c:strCache>
                <c:ptCount val="1"/>
                <c:pt idx="0">
                  <c:v>Corp AA</c:v>
                </c:pt>
              </c:strCache>
            </c:strRef>
          </c:tx>
          <c:marker>
            <c:symbol val="none"/>
          </c:marker>
          <c:xVal>
            <c:numRef>
              <c:f>Sheet3!$B$2:$P$2</c:f>
              <c:numCache>
                <c:formatCode>General</c:formatCode>
                <c:ptCount val="15"/>
                <c:pt idx="0">
                  <c:v>0.25</c:v>
                </c:pt>
                <c:pt idx="1">
                  <c:v>0.5</c:v>
                </c:pt>
                <c:pt idx="2">
                  <c:v>1</c:v>
                </c:pt>
                <c:pt idx="3">
                  <c:v>2</c:v>
                </c:pt>
                <c:pt idx="4">
                  <c:v>3</c:v>
                </c:pt>
                <c:pt idx="5">
                  <c:v>4</c:v>
                </c:pt>
                <c:pt idx="6">
                  <c:v>5</c:v>
                </c:pt>
                <c:pt idx="7">
                  <c:v>7</c:v>
                </c:pt>
                <c:pt idx="8">
                  <c:v>8</c:v>
                </c:pt>
                <c:pt idx="9">
                  <c:v>9</c:v>
                </c:pt>
                <c:pt idx="10">
                  <c:v>10</c:v>
                </c:pt>
                <c:pt idx="11">
                  <c:v>15</c:v>
                </c:pt>
                <c:pt idx="12">
                  <c:v>20</c:v>
                </c:pt>
                <c:pt idx="13">
                  <c:v>25</c:v>
                </c:pt>
                <c:pt idx="14">
                  <c:v>30</c:v>
                </c:pt>
              </c:numCache>
            </c:numRef>
          </c:xVal>
          <c:yVal>
            <c:numRef>
              <c:f>Sheet3!$B$5:$P$5</c:f>
              <c:numCache>
                <c:formatCode>0.00%</c:formatCode>
                <c:ptCount val="15"/>
                <c:pt idx="0">
                  <c:v>1.2636E-2</c:v>
                </c:pt>
                <c:pt idx="1">
                  <c:v>1.3641000000000051E-2</c:v>
                </c:pt>
                <c:pt idx="2">
                  <c:v>1.6324999999999999E-2</c:v>
                </c:pt>
                <c:pt idx="3">
                  <c:v>2.1995000000000011E-2</c:v>
                </c:pt>
                <c:pt idx="4">
                  <c:v>2.6279000000000136E-2</c:v>
                </c:pt>
                <c:pt idx="5">
                  <c:v>2.9698000000000002E-2</c:v>
                </c:pt>
                <c:pt idx="6">
                  <c:v>3.2052000000000011E-2</c:v>
                </c:pt>
                <c:pt idx="7">
                  <c:v>3.7131000000000143E-2</c:v>
                </c:pt>
                <c:pt idx="8">
                  <c:v>3.9653000000000042E-2</c:v>
                </c:pt>
                <c:pt idx="9">
                  <c:v>4.1818000000000001E-2</c:v>
                </c:pt>
                <c:pt idx="10">
                  <c:v>4.2922000000000023E-2</c:v>
                </c:pt>
                <c:pt idx="11">
                  <c:v>4.8556000000000002E-2</c:v>
                </c:pt>
                <c:pt idx="12">
                  <c:v>5.2481000000000014E-2</c:v>
                </c:pt>
              </c:numCache>
            </c:numRef>
          </c:yVal>
          <c:smooth val="1"/>
        </c:ser>
        <c:ser>
          <c:idx val="2"/>
          <c:order val="2"/>
          <c:tx>
            <c:strRef>
              <c:f>Sheet3!$A$6</c:f>
              <c:strCache>
                <c:ptCount val="1"/>
                <c:pt idx="0">
                  <c:v>Prov Ont AA-</c:v>
                </c:pt>
              </c:strCache>
            </c:strRef>
          </c:tx>
          <c:marker>
            <c:symbol val="none"/>
          </c:marker>
          <c:xVal>
            <c:numRef>
              <c:f>Sheet3!$B$2:$P$2</c:f>
              <c:numCache>
                <c:formatCode>General</c:formatCode>
                <c:ptCount val="15"/>
                <c:pt idx="0">
                  <c:v>0.25</c:v>
                </c:pt>
                <c:pt idx="1">
                  <c:v>0.5</c:v>
                </c:pt>
                <c:pt idx="2">
                  <c:v>1</c:v>
                </c:pt>
                <c:pt idx="3">
                  <c:v>2</c:v>
                </c:pt>
                <c:pt idx="4">
                  <c:v>3</c:v>
                </c:pt>
                <c:pt idx="5">
                  <c:v>4</c:v>
                </c:pt>
                <c:pt idx="6">
                  <c:v>5</c:v>
                </c:pt>
                <c:pt idx="7">
                  <c:v>7</c:v>
                </c:pt>
                <c:pt idx="8">
                  <c:v>8</c:v>
                </c:pt>
                <c:pt idx="9">
                  <c:v>9</c:v>
                </c:pt>
                <c:pt idx="10">
                  <c:v>10</c:v>
                </c:pt>
                <c:pt idx="11">
                  <c:v>15</c:v>
                </c:pt>
                <c:pt idx="12">
                  <c:v>20</c:v>
                </c:pt>
                <c:pt idx="13">
                  <c:v>25</c:v>
                </c:pt>
                <c:pt idx="14">
                  <c:v>30</c:v>
                </c:pt>
              </c:numCache>
            </c:numRef>
          </c:xVal>
          <c:yVal>
            <c:numRef>
              <c:f>Sheet3!$B$6:$P$6</c:f>
              <c:numCache>
                <c:formatCode>0.00%</c:formatCode>
                <c:ptCount val="15"/>
                <c:pt idx="0">
                  <c:v>7.8370000000000002E-3</c:v>
                </c:pt>
                <c:pt idx="1">
                  <c:v>9.1760000000000227E-3</c:v>
                </c:pt>
                <c:pt idx="2">
                  <c:v>1.2333999999999998E-2</c:v>
                </c:pt>
                <c:pt idx="3">
                  <c:v>1.6785999999999999E-2</c:v>
                </c:pt>
                <c:pt idx="4">
                  <c:v>2.1617000000000042E-2</c:v>
                </c:pt>
                <c:pt idx="5">
                  <c:v>2.5759999999999998E-2</c:v>
                </c:pt>
                <c:pt idx="6">
                  <c:v>2.8568999999999987E-2</c:v>
                </c:pt>
                <c:pt idx="7">
                  <c:v>3.4327000000000003E-2</c:v>
                </c:pt>
                <c:pt idx="8">
                  <c:v>3.7286000000000132E-2</c:v>
                </c:pt>
                <c:pt idx="9">
                  <c:v>3.8981000000000002E-2</c:v>
                </c:pt>
                <c:pt idx="10">
                  <c:v>4.0752000000000177E-2</c:v>
                </c:pt>
                <c:pt idx="11">
                  <c:v>4.5725000000000002E-2</c:v>
                </c:pt>
                <c:pt idx="12">
                  <c:v>4.6622999999999998E-2</c:v>
                </c:pt>
                <c:pt idx="13">
                  <c:v>4.6407999999999998E-2</c:v>
                </c:pt>
                <c:pt idx="14">
                  <c:v>4.5897000000000132E-2</c:v>
                </c:pt>
              </c:numCache>
            </c:numRef>
          </c:yVal>
          <c:smooth val="1"/>
        </c:ser>
        <c:ser>
          <c:idx val="3"/>
          <c:order val="3"/>
          <c:tx>
            <c:strRef>
              <c:f>Sheet3!$A$7</c:f>
              <c:strCache>
                <c:ptCount val="1"/>
                <c:pt idx="0">
                  <c:v>Government</c:v>
                </c:pt>
              </c:strCache>
            </c:strRef>
          </c:tx>
          <c:marker>
            <c:symbol val="none"/>
          </c:marker>
          <c:xVal>
            <c:numRef>
              <c:f>Sheet3!$B$2:$P$2</c:f>
              <c:numCache>
                <c:formatCode>General</c:formatCode>
                <c:ptCount val="15"/>
                <c:pt idx="0">
                  <c:v>0.25</c:v>
                </c:pt>
                <c:pt idx="1">
                  <c:v>0.5</c:v>
                </c:pt>
                <c:pt idx="2">
                  <c:v>1</c:v>
                </c:pt>
                <c:pt idx="3">
                  <c:v>2</c:v>
                </c:pt>
                <c:pt idx="4">
                  <c:v>3</c:v>
                </c:pt>
                <c:pt idx="5">
                  <c:v>4</c:v>
                </c:pt>
                <c:pt idx="6">
                  <c:v>5</c:v>
                </c:pt>
                <c:pt idx="7">
                  <c:v>7</c:v>
                </c:pt>
                <c:pt idx="8">
                  <c:v>8</c:v>
                </c:pt>
                <c:pt idx="9">
                  <c:v>9</c:v>
                </c:pt>
                <c:pt idx="10">
                  <c:v>10</c:v>
                </c:pt>
                <c:pt idx="11">
                  <c:v>15</c:v>
                </c:pt>
                <c:pt idx="12">
                  <c:v>20</c:v>
                </c:pt>
                <c:pt idx="13">
                  <c:v>25</c:v>
                </c:pt>
                <c:pt idx="14">
                  <c:v>30</c:v>
                </c:pt>
              </c:numCache>
            </c:numRef>
          </c:xVal>
          <c:yVal>
            <c:numRef>
              <c:f>Sheet3!$B$7:$P$7</c:f>
              <c:numCache>
                <c:formatCode>0.00%</c:formatCode>
                <c:ptCount val="15"/>
                <c:pt idx="0">
                  <c:v>7.1920000000000013E-3</c:v>
                </c:pt>
                <c:pt idx="1">
                  <c:v>8.5690000000000228E-3</c:v>
                </c:pt>
                <c:pt idx="2">
                  <c:v>1.1394000000000001E-2</c:v>
                </c:pt>
                <c:pt idx="3">
                  <c:v>1.447899999999995E-2</c:v>
                </c:pt>
                <c:pt idx="4">
                  <c:v>1.8700000000000067E-2</c:v>
                </c:pt>
                <c:pt idx="5">
                  <c:v>2.1718999999999999E-2</c:v>
                </c:pt>
                <c:pt idx="6">
                  <c:v>2.3696999999999989E-2</c:v>
                </c:pt>
                <c:pt idx="7">
                  <c:v>2.8065999999999997E-2</c:v>
                </c:pt>
                <c:pt idx="8">
                  <c:v>2.9700000000000001E-2</c:v>
                </c:pt>
                <c:pt idx="9">
                  <c:v>3.122200000000001E-2</c:v>
                </c:pt>
                <c:pt idx="10">
                  <c:v>3.2237000000000175E-2</c:v>
                </c:pt>
                <c:pt idx="11">
                  <c:v>3.6778000000000005E-2</c:v>
                </c:pt>
                <c:pt idx="12">
                  <c:v>3.7793000000000042E-2</c:v>
                </c:pt>
                <c:pt idx="13">
                  <c:v>3.7562999999999999E-2</c:v>
                </c:pt>
                <c:pt idx="14">
                  <c:v>3.6778000000000005E-2</c:v>
                </c:pt>
              </c:numCache>
            </c:numRef>
          </c:yVal>
          <c:smooth val="1"/>
        </c:ser>
        <c:axId val="54268288"/>
        <c:axId val="54270208"/>
      </c:scatterChart>
      <c:valAx>
        <c:axId val="54268288"/>
        <c:scaling>
          <c:orientation val="minMax"/>
          <c:max val="30"/>
        </c:scaling>
        <c:axPos val="b"/>
        <c:title>
          <c:tx>
            <c:rich>
              <a:bodyPr/>
              <a:lstStyle/>
              <a:p>
                <a:pPr>
                  <a:defRPr/>
                </a:pPr>
                <a:r>
                  <a:rPr lang="en-US"/>
                  <a:t>Time To Maturity</a:t>
                </a:r>
                <a:endParaRPr lang="zh-TW"/>
              </a:p>
            </c:rich>
          </c:tx>
          <c:layout/>
        </c:title>
        <c:numFmt formatCode="General" sourceLinked="1"/>
        <c:majorTickMark val="none"/>
        <c:tickLblPos val="nextTo"/>
        <c:crossAx val="54270208"/>
        <c:crosses val="autoZero"/>
        <c:crossBetween val="midCat"/>
      </c:valAx>
      <c:valAx>
        <c:axId val="54270208"/>
        <c:scaling>
          <c:orientation val="minMax"/>
        </c:scaling>
        <c:axPos val="l"/>
        <c:majorGridlines/>
        <c:title>
          <c:tx>
            <c:rich>
              <a:bodyPr/>
              <a:lstStyle/>
              <a:p>
                <a:pPr>
                  <a:defRPr/>
                </a:pPr>
                <a:r>
                  <a:rPr lang="en-US"/>
                  <a:t>Yield </a:t>
                </a:r>
              </a:p>
            </c:rich>
          </c:tx>
          <c:layout/>
        </c:title>
        <c:numFmt formatCode="0.00%" sourceLinked="1"/>
        <c:majorTickMark val="none"/>
        <c:tickLblPos val="nextTo"/>
        <c:crossAx val="54268288"/>
        <c:crosses val="autoZero"/>
        <c:crossBetween val="midCat"/>
      </c:valAx>
    </c:plotArea>
    <c:legend>
      <c:legendPos val="r"/>
      <c:layout/>
    </c:legend>
    <c:plotVisOnly val="1"/>
    <c:dispBlanksAs val="gap"/>
  </c:chart>
  <c:txPr>
    <a:bodyPr/>
    <a:lstStyle/>
    <a:p>
      <a:pPr>
        <a:defRPr sz="14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CA"/>
  <c:style val="20"/>
  <c:chart>
    <c:autoTitleDeleted val="1"/>
    <c:plotArea>
      <c:layout/>
      <c:barChart>
        <c:barDir val="col"/>
        <c:grouping val="clustered"/>
        <c:ser>
          <c:idx val="1"/>
          <c:order val="1"/>
          <c:cat>
            <c:multiLvlStrRef>
              <c:f>Sheet4!$F$1:$F$129</c:f>
            </c:multiLvlStrRef>
          </c:cat>
          <c:val>
            <c:numRef>
              <c:f>Sheet4!$G$1:$G$129</c:f>
            </c:numRef>
          </c:val>
        </c:ser>
        <c:ser>
          <c:idx val="0"/>
          <c:order val="0"/>
          <c:cat>
            <c:numRef>
              <c:f>Sheet4!$F$1:$F$129</c:f>
              <c:numCache>
                <c:formatCode>General</c:formatCode>
                <c:ptCount val="129"/>
                <c:pt idx="0">
                  <c:v>0</c:v>
                </c:pt>
                <c:pt idx="1">
                  <c:v>0.2</c:v>
                </c:pt>
                <c:pt idx="2">
                  <c:v>0.4</c:v>
                </c:pt>
                <c:pt idx="3">
                  <c:v>0.60000000000000064</c:v>
                </c:pt>
                <c:pt idx="4">
                  <c:v>0.8</c:v>
                </c:pt>
                <c:pt idx="5">
                  <c:v>1</c:v>
                </c:pt>
                <c:pt idx="6">
                  <c:v>1.2</c:v>
                </c:pt>
                <c:pt idx="7">
                  <c:v>1.4</c:v>
                </c:pt>
                <c:pt idx="8">
                  <c:v>1.5999999999999972</c:v>
                </c:pt>
                <c:pt idx="9">
                  <c:v>1.7999999999999969</c:v>
                </c:pt>
                <c:pt idx="10">
                  <c:v>1.9999999999999998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3.8000000000000007</c:v>
                </c:pt>
                <c:pt idx="20">
                  <c:v>4.0000000000000009</c:v>
                </c:pt>
                <c:pt idx="21">
                  <c:v>4.2000000000000011</c:v>
                </c:pt>
                <c:pt idx="22">
                  <c:v>4.4000000000000012</c:v>
                </c:pt>
                <c:pt idx="23">
                  <c:v>4.6000000000000005</c:v>
                </c:pt>
                <c:pt idx="24">
                  <c:v>4.8000000000000016</c:v>
                </c:pt>
                <c:pt idx="25">
                  <c:v>5.0000000000000018</c:v>
                </c:pt>
                <c:pt idx="26">
                  <c:v>5.200000000000002</c:v>
                </c:pt>
                <c:pt idx="27">
                  <c:v>5.4000000000000021</c:v>
                </c:pt>
                <c:pt idx="28">
                  <c:v>5.6000000000000005</c:v>
                </c:pt>
                <c:pt idx="29">
                  <c:v>5.8000000000000025</c:v>
                </c:pt>
                <c:pt idx="30">
                  <c:v>6.0000000000000027</c:v>
                </c:pt>
                <c:pt idx="31">
                  <c:v>6.2000000000000028</c:v>
                </c:pt>
                <c:pt idx="32">
                  <c:v>6.400000000000003</c:v>
                </c:pt>
                <c:pt idx="33">
                  <c:v>6.6000000000000005</c:v>
                </c:pt>
                <c:pt idx="34">
                  <c:v>6.8000000000000025</c:v>
                </c:pt>
                <c:pt idx="35">
                  <c:v>7.0000000000000036</c:v>
                </c:pt>
                <c:pt idx="36">
                  <c:v>7.2000000000000037</c:v>
                </c:pt>
                <c:pt idx="37">
                  <c:v>7.4000000000000039</c:v>
                </c:pt>
                <c:pt idx="38">
                  <c:v>7.6000000000000041</c:v>
                </c:pt>
                <c:pt idx="39">
                  <c:v>7.8000000000000043</c:v>
                </c:pt>
                <c:pt idx="40">
                  <c:v>8.0000000000000036</c:v>
                </c:pt>
                <c:pt idx="41">
                  <c:v>8.2000000000000011</c:v>
                </c:pt>
                <c:pt idx="42">
                  <c:v>8.4000000000000021</c:v>
                </c:pt>
                <c:pt idx="43">
                  <c:v>8.6000000000000014</c:v>
                </c:pt>
                <c:pt idx="44">
                  <c:v>8.8000000000000007</c:v>
                </c:pt>
                <c:pt idx="45">
                  <c:v>9</c:v>
                </c:pt>
                <c:pt idx="46">
                  <c:v>9.2000000000000011</c:v>
                </c:pt>
                <c:pt idx="47">
                  <c:v>9.4000000000000021</c:v>
                </c:pt>
                <c:pt idx="48">
                  <c:v>9.6000000000000014</c:v>
                </c:pt>
                <c:pt idx="49">
                  <c:v>9.8000000000000025</c:v>
                </c:pt>
                <c:pt idx="50">
                  <c:v>10.000000000000002</c:v>
                </c:pt>
                <c:pt idx="51">
                  <c:v>10.200000000000001</c:v>
                </c:pt>
                <c:pt idx="52">
                  <c:v>10.400000000000002</c:v>
                </c:pt>
                <c:pt idx="53">
                  <c:v>10.600000000000001</c:v>
                </c:pt>
                <c:pt idx="54">
                  <c:v>10.8</c:v>
                </c:pt>
                <c:pt idx="55">
                  <c:v>11.000000000000002</c:v>
                </c:pt>
                <c:pt idx="56">
                  <c:v>11.200000000000001</c:v>
                </c:pt>
                <c:pt idx="57">
                  <c:v>11.400000000000002</c:v>
                </c:pt>
                <c:pt idx="58">
                  <c:v>11.600000000000001</c:v>
                </c:pt>
                <c:pt idx="59">
                  <c:v>11.8</c:v>
                </c:pt>
                <c:pt idx="60">
                  <c:v>12.000000000000002</c:v>
                </c:pt>
                <c:pt idx="61">
                  <c:v>12.200000000000001</c:v>
                </c:pt>
                <c:pt idx="62">
                  <c:v>12.400000000000002</c:v>
                </c:pt>
                <c:pt idx="63">
                  <c:v>12.600000000000001</c:v>
                </c:pt>
                <c:pt idx="64">
                  <c:v>12.799999999999986</c:v>
                </c:pt>
                <c:pt idx="65">
                  <c:v>13.000000000000002</c:v>
                </c:pt>
                <c:pt idx="66">
                  <c:v>13.200000000000001</c:v>
                </c:pt>
                <c:pt idx="67">
                  <c:v>13.400000000000002</c:v>
                </c:pt>
                <c:pt idx="68">
                  <c:v>13.600000000000001</c:v>
                </c:pt>
                <c:pt idx="69">
                  <c:v>13.799999999999986</c:v>
                </c:pt>
                <c:pt idx="70">
                  <c:v>14.000000000000002</c:v>
                </c:pt>
                <c:pt idx="71">
                  <c:v>14.200000000000001</c:v>
                </c:pt>
                <c:pt idx="72">
                  <c:v>14.400000000000002</c:v>
                </c:pt>
                <c:pt idx="73">
                  <c:v>14.600000000000001</c:v>
                </c:pt>
                <c:pt idx="74">
                  <c:v>14.799999999999979</c:v>
                </c:pt>
                <c:pt idx="75">
                  <c:v>15.000000000000002</c:v>
                </c:pt>
                <c:pt idx="76">
                  <c:v>15.199999999999996</c:v>
                </c:pt>
                <c:pt idx="77">
                  <c:v>15.400000000000002</c:v>
                </c:pt>
                <c:pt idx="78">
                  <c:v>15.599999999999996</c:v>
                </c:pt>
                <c:pt idx="79">
                  <c:v>15.799999999999976</c:v>
                </c:pt>
                <c:pt idx="80">
                  <c:v>15.999999999999998</c:v>
                </c:pt>
                <c:pt idx="81">
                  <c:v>16.199999999999974</c:v>
                </c:pt>
                <c:pt idx="82">
                  <c:v>16.399999999999974</c:v>
                </c:pt>
                <c:pt idx="83">
                  <c:v>16.599999999999973</c:v>
                </c:pt>
                <c:pt idx="84">
                  <c:v>16.799999999999972</c:v>
                </c:pt>
                <c:pt idx="85">
                  <c:v>16.999999999999972</c:v>
                </c:pt>
                <c:pt idx="86">
                  <c:v>17.199999999999971</c:v>
                </c:pt>
                <c:pt idx="87">
                  <c:v>17.39999999999997</c:v>
                </c:pt>
                <c:pt idx="88">
                  <c:v>17.599999999999969</c:v>
                </c:pt>
                <c:pt idx="89">
                  <c:v>17.799999999999969</c:v>
                </c:pt>
                <c:pt idx="90">
                  <c:v>17.999999999999932</c:v>
                </c:pt>
                <c:pt idx="91">
                  <c:v>18.199999999999967</c:v>
                </c:pt>
                <c:pt idx="92">
                  <c:v>18.399999999999967</c:v>
                </c:pt>
                <c:pt idx="93">
                  <c:v>18.599999999999966</c:v>
                </c:pt>
                <c:pt idx="94">
                  <c:v>18.799999999999962</c:v>
                </c:pt>
                <c:pt idx="95">
                  <c:v>18.999999999999929</c:v>
                </c:pt>
                <c:pt idx="96">
                  <c:v>19.199999999999964</c:v>
                </c:pt>
                <c:pt idx="97">
                  <c:v>19.399999999999963</c:v>
                </c:pt>
                <c:pt idx="98">
                  <c:v>19.599999999999962</c:v>
                </c:pt>
                <c:pt idx="99">
                  <c:v>19.799999999999962</c:v>
                </c:pt>
                <c:pt idx="100">
                  <c:v>19.999999999999929</c:v>
                </c:pt>
                <c:pt idx="101">
                  <c:v>20.19999999999996</c:v>
                </c:pt>
                <c:pt idx="102">
                  <c:v>20.399999999999959</c:v>
                </c:pt>
                <c:pt idx="103">
                  <c:v>20.599999999999959</c:v>
                </c:pt>
                <c:pt idx="104">
                  <c:v>20.799999999999926</c:v>
                </c:pt>
                <c:pt idx="105">
                  <c:v>20.999999999999929</c:v>
                </c:pt>
                <c:pt idx="106">
                  <c:v>21.199999999999957</c:v>
                </c:pt>
                <c:pt idx="107">
                  <c:v>21.399999999999956</c:v>
                </c:pt>
                <c:pt idx="108">
                  <c:v>21.599999999999952</c:v>
                </c:pt>
                <c:pt idx="109">
                  <c:v>21.799999999999926</c:v>
                </c:pt>
                <c:pt idx="110">
                  <c:v>21.999999999999929</c:v>
                </c:pt>
                <c:pt idx="111">
                  <c:v>22.199999999999953</c:v>
                </c:pt>
                <c:pt idx="112">
                  <c:v>22.399999999999952</c:v>
                </c:pt>
                <c:pt idx="113">
                  <c:v>22.599999999999952</c:v>
                </c:pt>
                <c:pt idx="114">
                  <c:v>22.799999999999926</c:v>
                </c:pt>
                <c:pt idx="115">
                  <c:v>22.999999999999929</c:v>
                </c:pt>
                <c:pt idx="116">
                  <c:v>23.19999999999995</c:v>
                </c:pt>
                <c:pt idx="117">
                  <c:v>23.399999999999949</c:v>
                </c:pt>
                <c:pt idx="118">
                  <c:v>23.599999999999927</c:v>
                </c:pt>
                <c:pt idx="119">
                  <c:v>23.799999999999926</c:v>
                </c:pt>
                <c:pt idx="120">
                  <c:v>23.999999999999929</c:v>
                </c:pt>
                <c:pt idx="121">
                  <c:v>24.199999999999946</c:v>
                </c:pt>
                <c:pt idx="122">
                  <c:v>24.399999999999942</c:v>
                </c:pt>
                <c:pt idx="123">
                  <c:v>24.599999999999927</c:v>
                </c:pt>
                <c:pt idx="124">
                  <c:v>24.799999999999926</c:v>
                </c:pt>
                <c:pt idx="125">
                  <c:v>24.999999999999929</c:v>
                </c:pt>
                <c:pt idx="126">
                  <c:v>25.199999999999942</c:v>
                </c:pt>
                <c:pt idx="127">
                  <c:v>25.399999999999942</c:v>
                </c:pt>
                <c:pt idx="128">
                  <c:v>25.599999999999927</c:v>
                </c:pt>
              </c:numCache>
            </c:numRef>
          </c:cat>
          <c:val>
            <c:numRef>
              <c:f>Sheet4!$G$1:$G$129</c:f>
              <c:numCache>
                <c:formatCode>General</c:formatCode>
                <c:ptCount val="129"/>
                <c:pt idx="0">
                  <c:v>0</c:v>
                </c:pt>
                <c:pt idx="1">
                  <c:v>0</c:v>
                </c:pt>
                <c:pt idx="2">
                  <c:v>0</c:v>
                </c:pt>
                <c:pt idx="3">
                  <c:v>0</c:v>
                </c:pt>
                <c:pt idx="4">
                  <c:v>0</c:v>
                </c:pt>
                <c:pt idx="5">
                  <c:v>0</c:v>
                </c:pt>
                <c:pt idx="6">
                  <c:v>2</c:v>
                </c:pt>
                <c:pt idx="7">
                  <c:v>0</c:v>
                </c:pt>
                <c:pt idx="8">
                  <c:v>2</c:v>
                </c:pt>
                <c:pt idx="9">
                  <c:v>0</c:v>
                </c:pt>
                <c:pt idx="10">
                  <c:v>1</c:v>
                </c:pt>
                <c:pt idx="11">
                  <c:v>0</c:v>
                </c:pt>
                <c:pt idx="12">
                  <c:v>1</c:v>
                </c:pt>
                <c:pt idx="13">
                  <c:v>0</c:v>
                </c:pt>
                <c:pt idx="14">
                  <c:v>0</c:v>
                </c:pt>
                <c:pt idx="15">
                  <c:v>1</c:v>
                </c:pt>
                <c:pt idx="16">
                  <c:v>1</c:v>
                </c:pt>
                <c:pt idx="17">
                  <c:v>0.5</c:v>
                </c:pt>
                <c:pt idx="18">
                  <c:v>0</c:v>
                </c:pt>
                <c:pt idx="19">
                  <c:v>2</c:v>
                </c:pt>
                <c:pt idx="20">
                  <c:v>0</c:v>
                </c:pt>
                <c:pt idx="21">
                  <c:v>0</c:v>
                </c:pt>
                <c:pt idx="22">
                  <c:v>0</c:v>
                </c:pt>
                <c:pt idx="23">
                  <c:v>1</c:v>
                </c:pt>
                <c:pt idx="24">
                  <c:v>0</c:v>
                </c:pt>
                <c:pt idx="25">
                  <c:v>0</c:v>
                </c:pt>
                <c:pt idx="26">
                  <c:v>0</c:v>
                </c:pt>
                <c:pt idx="27">
                  <c:v>0</c:v>
                </c:pt>
                <c:pt idx="28">
                  <c:v>0</c:v>
                </c:pt>
                <c:pt idx="29">
                  <c:v>1</c:v>
                </c:pt>
                <c:pt idx="30">
                  <c:v>0</c:v>
                </c:pt>
                <c:pt idx="31">
                  <c:v>0</c:v>
                </c:pt>
                <c:pt idx="32">
                  <c:v>0</c:v>
                </c:pt>
                <c:pt idx="33">
                  <c:v>0</c:v>
                </c:pt>
                <c:pt idx="34">
                  <c:v>0</c:v>
                </c:pt>
                <c:pt idx="35">
                  <c:v>1.5</c:v>
                </c:pt>
                <c:pt idx="36">
                  <c:v>0</c:v>
                </c:pt>
                <c:pt idx="37">
                  <c:v>0</c:v>
                </c:pt>
                <c:pt idx="38">
                  <c:v>0</c:v>
                </c:pt>
                <c:pt idx="39">
                  <c:v>0</c:v>
                </c:pt>
                <c:pt idx="40">
                  <c:v>0</c:v>
                </c:pt>
                <c:pt idx="41">
                  <c:v>0</c:v>
                </c:pt>
                <c:pt idx="42">
                  <c:v>0</c:v>
                </c:pt>
                <c:pt idx="43">
                  <c:v>0</c:v>
                </c:pt>
                <c:pt idx="44">
                  <c:v>0</c:v>
                </c:pt>
                <c:pt idx="45">
                  <c:v>4</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2</c:v>
                </c:pt>
                <c:pt idx="115">
                  <c:v>0</c:v>
                </c:pt>
                <c:pt idx="116">
                  <c:v>0</c:v>
                </c:pt>
                <c:pt idx="117">
                  <c:v>0</c:v>
                </c:pt>
                <c:pt idx="118">
                  <c:v>0</c:v>
                </c:pt>
                <c:pt idx="119">
                  <c:v>0</c:v>
                </c:pt>
                <c:pt idx="120">
                  <c:v>0</c:v>
                </c:pt>
                <c:pt idx="121">
                  <c:v>0</c:v>
                </c:pt>
                <c:pt idx="122">
                  <c:v>0</c:v>
                </c:pt>
                <c:pt idx="123">
                  <c:v>0</c:v>
                </c:pt>
                <c:pt idx="124">
                  <c:v>0</c:v>
                </c:pt>
                <c:pt idx="125">
                  <c:v>1</c:v>
                </c:pt>
                <c:pt idx="126">
                  <c:v>0</c:v>
                </c:pt>
                <c:pt idx="127">
                  <c:v>1</c:v>
                </c:pt>
                <c:pt idx="128">
                  <c:v>0</c:v>
                </c:pt>
              </c:numCache>
            </c:numRef>
          </c:val>
        </c:ser>
        <c:gapWidth val="300"/>
        <c:axId val="54319744"/>
        <c:axId val="55837440"/>
      </c:barChart>
      <c:catAx>
        <c:axId val="54319744"/>
        <c:scaling>
          <c:orientation val="minMax"/>
        </c:scaling>
        <c:axPos val="b"/>
        <c:title>
          <c:tx>
            <c:rich>
              <a:bodyPr/>
              <a:lstStyle/>
              <a:p>
                <a:pPr>
                  <a:defRPr sz="1600"/>
                </a:pPr>
                <a:r>
                  <a:rPr lang="en-US" altLang="zh-TW" sz="1600"/>
                  <a:t>Time</a:t>
                </a:r>
                <a:r>
                  <a:rPr lang="en-US" altLang="zh-TW" sz="1600" baseline="0"/>
                  <a:t> to Maturity</a:t>
                </a:r>
                <a:endParaRPr lang="zh-TW" altLang="en-US" sz="1600"/>
              </a:p>
            </c:rich>
          </c:tx>
          <c:layout/>
        </c:title>
        <c:numFmt formatCode="General" sourceLinked="1"/>
        <c:majorTickMark val="none"/>
        <c:tickLblPos val="nextTo"/>
        <c:crossAx val="55837440"/>
        <c:crosses val="autoZero"/>
        <c:auto val="1"/>
        <c:lblAlgn val="ctr"/>
        <c:lblOffset val="100"/>
        <c:tickLblSkip val="10"/>
        <c:tickMarkSkip val="5"/>
      </c:catAx>
      <c:valAx>
        <c:axId val="55837440"/>
        <c:scaling>
          <c:orientation val="minMax"/>
          <c:max val="4"/>
        </c:scaling>
        <c:axPos val="l"/>
        <c:majorGridlines/>
        <c:title>
          <c:tx>
            <c:rich>
              <a:bodyPr/>
              <a:lstStyle/>
              <a:p>
                <a:pPr>
                  <a:defRPr sz="1600"/>
                </a:pPr>
                <a:r>
                  <a:rPr lang="en-US" altLang="zh-TW" sz="1600"/>
                  <a:t>Unit (per</a:t>
                </a:r>
                <a:r>
                  <a:rPr lang="en-US" altLang="zh-TW" sz="1600" baseline="0"/>
                  <a:t> $100,000)</a:t>
                </a:r>
                <a:endParaRPr lang="zh-TW" altLang="en-US" sz="1600"/>
              </a:p>
            </c:rich>
          </c:tx>
          <c:layout/>
        </c:title>
        <c:numFmt formatCode="General" sourceLinked="1"/>
        <c:tickLblPos val="nextTo"/>
        <c:crossAx val="54319744"/>
        <c:crosses val="autoZero"/>
        <c:crossBetween val="between"/>
        <c:majorUnit val="1"/>
        <c:minorUnit val="0.5"/>
      </c:valAx>
    </c:plotArea>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CA"/>
  <c:style val="20"/>
  <c:chart>
    <c:autoTitleDeleted val="1"/>
    <c:plotArea>
      <c:layout/>
      <c:barChart>
        <c:barDir val="col"/>
        <c:grouping val="clustered"/>
        <c:ser>
          <c:idx val="0"/>
          <c:order val="0"/>
          <c:cat>
            <c:numRef>
              <c:f>Sheet4!$F$1:$F$129</c:f>
              <c:numCache>
                <c:formatCode>General</c:formatCode>
                <c:ptCount val="129"/>
                <c:pt idx="0">
                  <c:v>0</c:v>
                </c:pt>
                <c:pt idx="1">
                  <c:v>0.2</c:v>
                </c:pt>
                <c:pt idx="2">
                  <c:v>0.4</c:v>
                </c:pt>
                <c:pt idx="3">
                  <c:v>0.60000000000000053</c:v>
                </c:pt>
                <c:pt idx="4">
                  <c:v>0.8</c:v>
                </c:pt>
                <c:pt idx="5">
                  <c:v>1</c:v>
                </c:pt>
                <c:pt idx="6">
                  <c:v>1.2</c:v>
                </c:pt>
                <c:pt idx="7">
                  <c:v>1.4</c:v>
                </c:pt>
                <c:pt idx="8">
                  <c:v>1.599999999999999</c:v>
                </c:pt>
                <c:pt idx="9">
                  <c:v>1.7999999999999989</c:v>
                </c:pt>
                <c:pt idx="10">
                  <c:v>1.9999999999999998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3.8000000000000007</c:v>
                </c:pt>
                <c:pt idx="20">
                  <c:v>4.0000000000000009</c:v>
                </c:pt>
                <c:pt idx="21">
                  <c:v>4.2000000000000011</c:v>
                </c:pt>
                <c:pt idx="22">
                  <c:v>4.4000000000000012</c:v>
                </c:pt>
                <c:pt idx="23">
                  <c:v>4.6000000000000005</c:v>
                </c:pt>
                <c:pt idx="24">
                  <c:v>4.8000000000000016</c:v>
                </c:pt>
                <c:pt idx="25">
                  <c:v>5.0000000000000018</c:v>
                </c:pt>
                <c:pt idx="26">
                  <c:v>5.200000000000002</c:v>
                </c:pt>
                <c:pt idx="27">
                  <c:v>5.4000000000000021</c:v>
                </c:pt>
                <c:pt idx="28">
                  <c:v>5.6000000000000005</c:v>
                </c:pt>
                <c:pt idx="29">
                  <c:v>5.8000000000000025</c:v>
                </c:pt>
                <c:pt idx="30">
                  <c:v>6.0000000000000027</c:v>
                </c:pt>
                <c:pt idx="31">
                  <c:v>6.2000000000000028</c:v>
                </c:pt>
                <c:pt idx="32">
                  <c:v>6.400000000000003</c:v>
                </c:pt>
                <c:pt idx="33">
                  <c:v>6.6000000000000005</c:v>
                </c:pt>
                <c:pt idx="34">
                  <c:v>6.8000000000000025</c:v>
                </c:pt>
                <c:pt idx="35">
                  <c:v>7.0000000000000036</c:v>
                </c:pt>
                <c:pt idx="36">
                  <c:v>7.2000000000000037</c:v>
                </c:pt>
                <c:pt idx="37">
                  <c:v>7.4000000000000039</c:v>
                </c:pt>
                <c:pt idx="38">
                  <c:v>7.6000000000000041</c:v>
                </c:pt>
                <c:pt idx="39">
                  <c:v>7.8000000000000043</c:v>
                </c:pt>
                <c:pt idx="40">
                  <c:v>8.0000000000000036</c:v>
                </c:pt>
                <c:pt idx="41">
                  <c:v>8.2000000000000011</c:v>
                </c:pt>
                <c:pt idx="42">
                  <c:v>8.4000000000000021</c:v>
                </c:pt>
                <c:pt idx="43">
                  <c:v>8.6000000000000014</c:v>
                </c:pt>
                <c:pt idx="44">
                  <c:v>8.8000000000000007</c:v>
                </c:pt>
                <c:pt idx="45">
                  <c:v>9</c:v>
                </c:pt>
                <c:pt idx="46">
                  <c:v>9.2000000000000011</c:v>
                </c:pt>
                <c:pt idx="47">
                  <c:v>9.4000000000000021</c:v>
                </c:pt>
                <c:pt idx="48">
                  <c:v>9.6000000000000014</c:v>
                </c:pt>
                <c:pt idx="49">
                  <c:v>9.8000000000000025</c:v>
                </c:pt>
                <c:pt idx="50">
                  <c:v>10.000000000000002</c:v>
                </c:pt>
                <c:pt idx="51">
                  <c:v>10.200000000000001</c:v>
                </c:pt>
                <c:pt idx="52">
                  <c:v>10.400000000000002</c:v>
                </c:pt>
                <c:pt idx="53">
                  <c:v>10.600000000000001</c:v>
                </c:pt>
                <c:pt idx="54">
                  <c:v>10.8</c:v>
                </c:pt>
                <c:pt idx="55">
                  <c:v>11.000000000000002</c:v>
                </c:pt>
                <c:pt idx="56">
                  <c:v>11.200000000000001</c:v>
                </c:pt>
                <c:pt idx="57">
                  <c:v>11.400000000000002</c:v>
                </c:pt>
                <c:pt idx="58">
                  <c:v>11.600000000000001</c:v>
                </c:pt>
                <c:pt idx="59">
                  <c:v>11.799999999999997</c:v>
                </c:pt>
                <c:pt idx="60">
                  <c:v>12.000000000000002</c:v>
                </c:pt>
                <c:pt idx="61">
                  <c:v>12.199999999999996</c:v>
                </c:pt>
                <c:pt idx="62">
                  <c:v>12.400000000000002</c:v>
                </c:pt>
                <c:pt idx="63">
                  <c:v>12.599999999999996</c:v>
                </c:pt>
                <c:pt idx="64">
                  <c:v>12.799999999999986</c:v>
                </c:pt>
                <c:pt idx="65">
                  <c:v>12.999999999999998</c:v>
                </c:pt>
                <c:pt idx="66">
                  <c:v>13.199999999999992</c:v>
                </c:pt>
                <c:pt idx="67">
                  <c:v>13.399999999999995</c:v>
                </c:pt>
                <c:pt idx="68">
                  <c:v>13.599999999999991</c:v>
                </c:pt>
                <c:pt idx="69">
                  <c:v>13.799999999999986</c:v>
                </c:pt>
                <c:pt idx="70">
                  <c:v>13.999999999999991</c:v>
                </c:pt>
                <c:pt idx="71">
                  <c:v>14.199999999999989</c:v>
                </c:pt>
                <c:pt idx="72">
                  <c:v>14.399999999999991</c:v>
                </c:pt>
                <c:pt idx="73">
                  <c:v>14.599999999999987</c:v>
                </c:pt>
                <c:pt idx="74">
                  <c:v>14.799999999999979</c:v>
                </c:pt>
                <c:pt idx="75">
                  <c:v>14.999999999999986</c:v>
                </c:pt>
                <c:pt idx="76">
                  <c:v>15.199999999999985</c:v>
                </c:pt>
                <c:pt idx="77">
                  <c:v>15.399999999999986</c:v>
                </c:pt>
                <c:pt idx="78">
                  <c:v>15.599999999999984</c:v>
                </c:pt>
                <c:pt idx="79">
                  <c:v>15.799999999999976</c:v>
                </c:pt>
                <c:pt idx="80">
                  <c:v>15.999999999999982</c:v>
                </c:pt>
                <c:pt idx="81">
                  <c:v>16.199999999999974</c:v>
                </c:pt>
                <c:pt idx="82">
                  <c:v>16.399999999999974</c:v>
                </c:pt>
                <c:pt idx="83">
                  <c:v>16.599999999999973</c:v>
                </c:pt>
                <c:pt idx="84">
                  <c:v>16.799999999999972</c:v>
                </c:pt>
                <c:pt idx="85">
                  <c:v>16.999999999999972</c:v>
                </c:pt>
                <c:pt idx="86">
                  <c:v>17.199999999999971</c:v>
                </c:pt>
                <c:pt idx="87">
                  <c:v>17.39999999999997</c:v>
                </c:pt>
                <c:pt idx="88">
                  <c:v>17.599999999999969</c:v>
                </c:pt>
                <c:pt idx="89">
                  <c:v>17.799999999999969</c:v>
                </c:pt>
                <c:pt idx="90">
                  <c:v>17.999999999999954</c:v>
                </c:pt>
                <c:pt idx="91">
                  <c:v>18.199999999999967</c:v>
                </c:pt>
                <c:pt idx="92">
                  <c:v>18.399999999999967</c:v>
                </c:pt>
                <c:pt idx="93">
                  <c:v>18.599999999999966</c:v>
                </c:pt>
                <c:pt idx="94">
                  <c:v>18.799999999999962</c:v>
                </c:pt>
                <c:pt idx="95">
                  <c:v>18.99999999999995</c:v>
                </c:pt>
                <c:pt idx="96">
                  <c:v>19.199999999999964</c:v>
                </c:pt>
                <c:pt idx="97">
                  <c:v>19.399999999999963</c:v>
                </c:pt>
                <c:pt idx="98">
                  <c:v>19.599999999999962</c:v>
                </c:pt>
                <c:pt idx="99">
                  <c:v>19.799999999999962</c:v>
                </c:pt>
                <c:pt idx="100">
                  <c:v>19.999999999999947</c:v>
                </c:pt>
                <c:pt idx="101">
                  <c:v>20.19999999999996</c:v>
                </c:pt>
                <c:pt idx="102">
                  <c:v>20.399999999999959</c:v>
                </c:pt>
                <c:pt idx="103">
                  <c:v>20.599999999999959</c:v>
                </c:pt>
                <c:pt idx="104">
                  <c:v>20.799999999999944</c:v>
                </c:pt>
                <c:pt idx="105">
                  <c:v>20.999999999999943</c:v>
                </c:pt>
                <c:pt idx="106">
                  <c:v>21.199999999999957</c:v>
                </c:pt>
                <c:pt idx="107">
                  <c:v>21.399999999999956</c:v>
                </c:pt>
                <c:pt idx="108">
                  <c:v>21.599999999999952</c:v>
                </c:pt>
                <c:pt idx="109">
                  <c:v>21.79999999999994</c:v>
                </c:pt>
                <c:pt idx="110">
                  <c:v>21.99999999999994</c:v>
                </c:pt>
                <c:pt idx="111">
                  <c:v>22.199999999999953</c:v>
                </c:pt>
                <c:pt idx="112">
                  <c:v>22.399999999999952</c:v>
                </c:pt>
                <c:pt idx="113">
                  <c:v>22.599999999999952</c:v>
                </c:pt>
                <c:pt idx="114">
                  <c:v>22.799999999999937</c:v>
                </c:pt>
                <c:pt idx="115">
                  <c:v>22.999999999999936</c:v>
                </c:pt>
                <c:pt idx="116">
                  <c:v>23.19999999999995</c:v>
                </c:pt>
                <c:pt idx="117">
                  <c:v>23.399999999999949</c:v>
                </c:pt>
                <c:pt idx="118">
                  <c:v>23.599999999999934</c:v>
                </c:pt>
                <c:pt idx="119">
                  <c:v>23.799999999999933</c:v>
                </c:pt>
                <c:pt idx="120">
                  <c:v>23.999999999999932</c:v>
                </c:pt>
                <c:pt idx="121">
                  <c:v>24.199999999999946</c:v>
                </c:pt>
                <c:pt idx="122">
                  <c:v>24.399999999999942</c:v>
                </c:pt>
                <c:pt idx="123">
                  <c:v>24.59999999999993</c:v>
                </c:pt>
                <c:pt idx="124">
                  <c:v>24.79999999999993</c:v>
                </c:pt>
                <c:pt idx="125">
                  <c:v>24.999999999999929</c:v>
                </c:pt>
                <c:pt idx="126">
                  <c:v>25.199999999999942</c:v>
                </c:pt>
                <c:pt idx="127">
                  <c:v>25.399999999999942</c:v>
                </c:pt>
                <c:pt idx="128">
                  <c:v>25.599999999999927</c:v>
                </c:pt>
              </c:numCache>
            </c:numRef>
          </c:cat>
          <c:val>
            <c:numRef>
              <c:f>Sheet4!$G$1:$G$129</c:f>
              <c:numCache>
                <c:formatCode>General</c:formatCode>
                <c:ptCount val="129"/>
                <c:pt idx="0">
                  <c:v>0</c:v>
                </c:pt>
                <c:pt idx="1">
                  <c:v>0</c:v>
                </c:pt>
                <c:pt idx="2">
                  <c:v>0</c:v>
                </c:pt>
                <c:pt idx="3">
                  <c:v>0</c:v>
                </c:pt>
                <c:pt idx="4">
                  <c:v>0</c:v>
                </c:pt>
                <c:pt idx="5">
                  <c:v>0</c:v>
                </c:pt>
                <c:pt idx="6">
                  <c:v>2</c:v>
                </c:pt>
                <c:pt idx="7">
                  <c:v>0</c:v>
                </c:pt>
                <c:pt idx="8">
                  <c:v>2</c:v>
                </c:pt>
                <c:pt idx="9">
                  <c:v>0</c:v>
                </c:pt>
                <c:pt idx="10">
                  <c:v>1</c:v>
                </c:pt>
                <c:pt idx="11">
                  <c:v>0</c:v>
                </c:pt>
                <c:pt idx="12">
                  <c:v>1</c:v>
                </c:pt>
                <c:pt idx="13">
                  <c:v>0</c:v>
                </c:pt>
                <c:pt idx="14">
                  <c:v>0</c:v>
                </c:pt>
                <c:pt idx="15">
                  <c:v>1</c:v>
                </c:pt>
                <c:pt idx="16">
                  <c:v>1</c:v>
                </c:pt>
                <c:pt idx="17">
                  <c:v>0.5</c:v>
                </c:pt>
                <c:pt idx="18">
                  <c:v>0</c:v>
                </c:pt>
                <c:pt idx="19">
                  <c:v>2</c:v>
                </c:pt>
                <c:pt idx="20">
                  <c:v>0</c:v>
                </c:pt>
                <c:pt idx="21">
                  <c:v>0</c:v>
                </c:pt>
                <c:pt idx="22">
                  <c:v>0</c:v>
                </c:pt>
                <c:pt idx="23">
                  <c:v>1</c:v>
                </c:pt>
                <c:pt idx="24">
                  <c:v>0</c:v>
                </c:pt>
                <c:pt idx="25">
                  <c:v>0</c:v>
                </c:pt>
                <c:pt idx="26">
                  <c:v>0</c:v>
                </c:pt>
                <c:pt idx="27">
                  <c:v>0</c:v>
                </c:pt>
                <c:pt idx="28">
                  <c:v>0</c:v>
                </c:pt>
                <c:pt idx="29">
                  <c:v>1</c:v>
                </c:pt>
                <c:pt idx="30">
                  <c:v>0</c:v>
                </c:pt>
                <c:pt idx="31">
                  <c:v>0</c:v>
                </c:pt>
                <c:pt idx="32">
                  <c:v>0</c:v>
                </c:pt>
                <c:pt idx="33">
                  <c:v>0</c:v>
                </c:pt>
                <c:pt idx="34">
                  <c:v>0</c:v>
                </c:pt>
                <c:pt idx="35">
                  <c:v>1.5</c:v>
                </c:pt>
                <c:pt idx="36">
                  <c:v>0</c:v>
                </c:pt>
                <c:pt idx="37">
                  <c:v>0</c:v>
                </c:pt>
                <c:pt idx="38">
                  <c:v>0</c:v>
                </c:pt>
                <c:pt idx="39">
                  <c:v>0</c:v>
                </c:pt>
                <c:pt idx="40">
                  <c:v>0</c:v>
                </c:pt>
                <c:pt idx="41">
                  <c:v>0</c:v>
                </c:pt>
                <c:pt idx="42">
                  <c:v>0</c:v>
                </c:pt>
                <c:pt idx="43">
                  <c:v>0</c:v>
                </c:pt>
                <c:pt idx="44">
                  <c:v>0</c:v>
                </c:pt>
                <c:pt idx="45">
                  <c:v>4</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2</c:v>
                </c:pt>
                <c:pt idx="115">
                  <c:v>0</c:v>
                </c:pt>
                <c:pt idx="116">
                  <c:v>0</c:v>
                </c:pt>
                <c:pt idx="117">
                  <c:v>0</c:v>
                </c:pt>
                <c:pt idx="118">
                  <c:v>0</c:v>
                </c:pt>
                <c:pt idx="119">
                  <c:v>0</c:v>
                </c:pt>
                <c:pt idx="120">
                  <c:v>0</c:v>
                </c:pt>
                <c:pt idx="121">
                  <c:v>0</c:v>
                </c:pt>
                <c:pt idx="122">
                  <c:v>0</c:v>
                </c:pt>
                <c:pt idx="123">
                  <c:v>0</c:v>
                </c:pt>
                <c:pt idx="124">
                  <c:v>0</c:v>
                </c:pt>
                <c:pt idx="125">
                  <c:v>1</c:v>
                </c:pt>
                <c:pt idx="126">
                  <c:v>0</c:v>
                </c:pt>
                <c:pt idx="127">
                  <c:v>1</c:v>
                </c:pt>
                <c:pt idx="128">
                  <c:v>0</c:v>
                </c:pt>
              </c:numCache>
            </c:numRef>
          </c:val>
        </c:ser>
        <c:gapWidth val="300"/>
        <c:axId val="55841152"/>
        <c:axId val="56047488"/>
      </c:barChart>
      <c:catAx>
        <c:axId val="55841152"/>
        <c:scaling>
          <c:orientation val="minMax"/>
        </c:scaling>
        <c:axPos val="b"/>
        <c:title>
          <c:tx>
            <c:rich>
              <a:bodyPr/>
              <a:lstStyle/>
              <a:p>
                <a:pPr>
                  <a:defRPr sz="1600"/>
                </a:pPr>
                <a:r>
                  <a:rPr lang="en-US" altLang="zh-TW" sz="1600"/>
                  <a:t>Time</a:t>
                </a:r>
                <a:r>
                  <a:rPr lang="en-US" altLang="zh-TW" sz="1600" baseline="0"/>
                  <a:t> to Maturity</a:t>
                </a:r>
                <a:endParaRPr lang="zh-TW" altLang="en-US" sz="1600"/>
              </a:p>
            </c:rich>
          </c:tx>
          <c:layout/>
        </c:title>
        <c:numFmt formatCode="General" sourceLinked="1"/>
        <c:majorTickMark val="none"/>
        <c:tickLblPos val="nextTo"/>
        <c:crossAx val="56047488"/>
        <c:crosses val="autoZero"/>
        <c:auto val="1"/>
        <c:lblAlgn val="ctr"/>
        <c:lblOffset val="100"/>
        <c:tickLblSkip val="10"/>
        <c:tickMarkSkip val="5"/>
      </c:catAx>
      <c:valAx>
        <c:axId val="56047488"/>
        <c:scaling>
          <c:orientation val="minMax"/>
          <c:max val="4"/>
        </c:scaling>
        <c:axPos val="l"/>
        <c:majorGridlines/>
        <c:minorGridlines/>
        <c:title>
          <c:tx>
            <c:rich>
              <a:bodyPr/>
              <a:lstStyle/>
              <a:p>
                <a:pPr>
                  <a:defRPr sz="1600"/>
                </a:pPr>
                <a:r>
                  <a:rPr lang="en-US" altLang="zh-TW" sz="1600"/>
                  <a:t>Unit (per</a:t>
                </a:r>
                <a:r>
                  <a:rPr lang="en-US" altLang="zh-TW" sz="1600" baseline="0"/>
                  <a:t> $100,000)</a:t>
                </a:r>
                <a:endParaRPr lang="zh-TW" altLang="en-US" sz="1600"/>
              </a:p>
            </c:rich>
          </c:tx>
          <c:layout/>
        </c:title>
        <c:numFmt formatCode="General" sourceLinked="1"/>
        <c:tickLblPos val="nextTo"/>
        <c:crossAx val="55841152"/>
        <c:crosses val="autoZero"/>
        <c:crossBetween val="between"/>
        <c:majorUnit val="1"/>
        <c:minorUnit val="0.5"/>
      </c:valAx>
    </c:plotArea>
    <c:plotVisOnly val="1"/>
  </c:chart>
  <c:spPr>
    <a:solidFill>
      <a:schemeClr val="bg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autoTitleDeleted val="1"/>
    <c:plotArea>
      <c:layout>
        <c:manualLayout>
          <c:layoutTarget val="inner"/>
          <c:xMode val="edge"/>
          <c:yMode val="edge"/>
          <c:x val="0.23302763625135101"/>
          <c:y val="3.6324521934758033E-2"/>
          <c:w val="0.74304624646225903"/>
          <c:h val="0.48375046869141408"/>
        </c:manualLayout>
      </c:layout>
      <c:barChart>
        <c:barDir val="col"/>
        <c:grouping val="clustered"/>
        <c:ser>
          <c:idx val="0"/>
          <c:order val="0"/>
          <c:tx>
            <c:strRef>
              <c:f>'Portfolio Report'!$L$20:$L$21</c:f>
              <c:strCache>
                <c:ptCount val="1"/>
                <c:pt idx="0">
                  <c:v>Asset Allocation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'Portfolio Report'!$A$22:$A$25</c:f>
              <c:strCache>
                <c:ptCount val="4"/>
                <c:pt idx="0">
                  <c:v>Canadian</c:v>
                </c:pt>
                <c:pt idx="1">
                  <c:v>Global</c:v>
                </c:pt>
                <c:pt idx="2">
                  <c:v>Fixed Income</c:v>
                </c:pt>
                <c:pt idx="3">
                  <c:v>Cash &amp; Equivalents</c:v>
                </c:pt>
              </c:strCache>
            </c:strRef>
          </c:cat>
          <c:val>
            <c:numRef>
              <c:f>'Portfolio Report'!$L$22:$L$25</c:f>
              <c:numCache>
                <c:formatCode>0.00%</c:formatCode>
                <c:ptCount val="4"/>
                <c:pt idx="0">
                  <c:v>7.0365408800000296E-4</c:v>
                </c:pt>
                <c:pt idx="1">
                  <c:v>2.8850705014587222E-3</c:v>
                </c:pt>
                <c:pt idx="2">
                  <c:v>-3.5394227216264094E-4</c:v>
                </c:pt>
                <c:pt idx="3">
                  <c:v>8.7245580000000046E-6</c:v>
                </c:pt>
              </c:numCache>
            </c:numRef>
          </c:val>
        </c:ser>
        <c:ser>
          <c:idx val="1"/>
          <c:order val="1"/>
          <c:tx>
            <c:strRef>
              <c:f>'Portfolio Report'!$M$20:$M$21</c:f>
              <c:strCache>
                <c:ptCount val="1"/>
                <c:pt idx="0">
                  <c:v>Selection  Decision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'Portfolio Report'!$A$22:$A$25</c:f>
              <c:strCache>
                <c:ptCount val="4"/>
                <c:pt idx="0">
                  <c:v>Canadian</c:v>
                </c:pt>
                <c:pt idx="1">
                  <c:v>Global</c:v>
                </c:pt>
                <c:pt idx="2">
                  <c:v>Fixed Income</c:v>
                </c:pt>
                <c:pt idx="3">
                  <c:v>Cash &amp; Equivalents</c:v>
                </c:pt>
              </c:strCache>
            </c:strRef>
          </c:cat>
          <c:val>
            <c:numRef>
              <c:f>'Portfolio Report'!$M$22:$M$25</c:f>
              <c:numCache>
                <c:formatCode>0.00%</c:formatCode>
                <c:ptCount val="4"/>
                <c:pt idx="0">
                  <c:v>-1.2651297509999977E-2</c:v>
                </c:pt>
                <c:pt idx="1">
                  <c:v>1.7225089681510149E-2</c:v>
                </c:pt>
                <c:pt idx="2">
                  <c:v>-1.8608667021606143E-5</c:v>
                </c:pt>
                <c:pt idx="3">
                  <c:v>-2.335400000000001E-4</c:v>
                </c:pt>
              </c:numCache>
            </c:numRef>
          </c:val>
        </c:ser>
        <c:ser>
          <c:idx val="2"/>
          <c:order val="2"/>
          <c:tx>
            <c:strRef>
              <c:f>'Portfolio Report'!$N$20:$N$21</c:f>
              <c:strCache>
                <c:ptCount val="1"/>
                <c:pt idx="0">
                  <c:v>Interaction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'Portfolio Report'!$A$22:$A$25</c:f>
              <c:strCache>
                <c:ptCount val="4"/>
                <c:pt idx="0">
                  <c:v>Canadian</c:v>
                </c:pt>
                <c:pt idx="1">
                  <c:v>Global</c:v>
                </c:pt>
                <c:pt idx="2">
                  <c:v>Fixed Income</c:v>
                </c:pt>
                <c:pt idx="3">
                  <c:v>Cash &amp; Equivalents</c:v>
                </c:pt>
              </c:strCache>
            </c:strRef>
          </c:cat>
          <c:val>
            <c:numRef>
              <c:f>'Portfolio Report'!$N$22:$N$25</c:f>
              <c:numCache>
                <c:formatCode>0.00%</c:formatCode>
                <c:ptCount val="4"/>
                <c:pt idx="0">
                  <c:v>8.1043602000000045E-4</c:v>
                </c:pt>
                <c:pt idx="1">
                  <c:v>-1.6495554438396645E-3</c:v>
                </c:pt>
                <c:pt idx="2">
                  <c:v>2.2010773004187653E-6</c:v>
                </c:pt>
                <c:pt idx="3">
                  <c:v>-8.5323839000000154E-5</c:v>
                </c:pt>
              </c:numCache>
            </c:numRef>
          </c:val>
        </c:ser>
        <c:ser>
          <c:idx val="3"/>
          <c:order val="3"/>
          <c:tx>
            <c:strRef>
              <c:f>'Portfolio Report'!$O$20:$O$21</c:f>
              <c:strCache>
                <c:ptCount val="1"/>
                <c:pt idx="0">
                  <c:v>Value  Added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'Portfolio Report'!$A$22:$A$25</c:f>
              <c:strCache>
                <c:ptCount val="4"/>
                <c:pt idx="0">
                  <c:v>Canadian</c:v>
                </c:pt>
                <c:pt idx="1">
                  <c:v>Global</c:v>
                </c:pt>
                <c:pt idx="2">
                  <c:v>Fixed Income</c:v>
                </c:pt>
                <c:pt idx="3">
                  <c:v>Cash &amp; Equivalents</c:v>
                </c:pt>
              </c:strCache>
            </c:strRef>
          </c:cat>
          <c:val>
            <c:numRef>
              <c:f>'Portfolio Report'!$O$22:$O$25</c:f>
              <c:numCache>
                <c:formatCode>0.00%</c:formatCode>
                <c:ptCount val="4"/>
                <c:pt idx="0">
                  <c:v>-1.1137207402000004E-2</c:v>
                </c:pt>
                <c:pt idx="1">
                  <c:v>1.8460604739129239E-2</c:v>
                </c:pt>
                <c:pt idx="2">
                  <c:v>-3.7034986188382886E-4</c:v>
                </c:pt>
                <c:pt idx="3">
                  <c:v>-3.101392810000009E-4</c:v>
                </c:pt>
              </c:numCache>
            </c:numRef>
          </c:val>
        </c:ser>
        <c:axId val="52085120"/>
        <c:axId val="52086656"/>
      </c:barChart>
      <c:catAx>
        <c:axId val="52085120"/>
        <c:scaling>
          <c:orientation val="minMax"/>
        </c:scaling>
        <c:axPos val="b"/>
        <c:majorTickMark val="none"/>
        <c:tickLblPos val="nextTo"/>
        <c:txPr>
          <a:bodyPr/>
          <a:lstStyle/>
          <a:p>
            <a:pPr>
              <a:defRPr lang="en-CA"/>
            </a:pPr>
            <a:endParaRPr lang="en-US"/>
          </a:p>
        </c:txPr>
        <c:crossAx val="52086656"/>
        <c:crosses val="autoZero"/>
        <c:auto val="1"/>
        <c:lblAlgn val="ctr"/>
        <c:lblOffset val="100"/>
      </c:catAx>
      <c:valAx>
        <c:axId val="52086656"/>
        <c:scaling>
          <c:orientation val="minMax"/>
        </c:scaling>
        <c:axPos val="l"/>
        <c:majorGridlines/>
        <c:title>
          <c:tx>
            <c:rich>
              <a:bodyPr/>
              <a:lstStyle/>
              <a:p>
                <a:pPr>
                  <a:defRPr lang="en-CA" sz="1400"/>
                </a:pPr>
                <a:r>
                  <a:rPr lang="en-US" sz="1400" dirty="0" smtClean="0"/>
                  <a:t>% Attribution</a:t>
                </a:r>
                <a:endParaRPr lang="en-US" sz="1400" dirty="0"/>
              </a:p>
            </c:rich>
          </c:tx>
          <c:layout>
            <c:manualLayout>
              <c:xMode val="edge"/>
              <c:yMode val="edge"/>
              <c:x val="8.0386468537474068E-2"/>
              <c:y val="0.20818496460831787"/>
            </c:manualLayout>
          </c:layout>
        </c:title>
        <c:numFmt formatCode="0.00%" sourceLinked="1"/>
        <c:majorTickMark val="none"/>
        <c:tickLblPos val="nextTo"/>
        <c:txPr>
          <a:bodyPr/>
          <a:lstStyle/>
          <a:p>
            <a:pPr>
              <a:defRPr lang="en-CA" sz="1200"/>
            </a:pPr>
            <a:endParaRPr lang="en-US"/>
          </a:p>
        </c:txPr>
        <c:crossAx val="52085120"/>
        <c:crosses val="autoZero"/>
        <c:crossBetween val="between"/>
      </c:valAx>
      <c:dTable>
        <c:showHorzBorder val="1"/>
        <c:showVertBorder val="1"/>
        <c:showOutline val="1"/>
        <c:showKeys val="1"/>
        <c:txPr>
          <a:bodyPr/>
          <a:lstStyle/>
          <a:p>
            <a:pPr rtl="0">
              <a:defRPr lang="en-CA" sz="1600" b="1"/>
            </a:pPr>
            <a:endParaRPr lang="en-US"/>
          </a:p>
        </c:txPr>
      </c:dTable>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CA"/>
  <c:style val="4"/>
  <c:chart>
    <c:autoTitleDeleted val="1"/>
    <c:plotArea>
      <c:layout>
        <c:manualLayout>
          <c:layoutTarget val="inner"/>
          <c:xMode val="edge"/>
          <c:yMode val="edge"/>
          <c:x val="4.1480099347771103E-2"/>
          <c:y val="0.21408369408369401"/>
          <c:w val="0.77311805218660623"/>
          <c:h val="0.72242424242424363"/>
        </c:manualLayout>
      </c:layout>
      <c:barChart>
        <c:barDir val="col"/>
        <c:grouping val="clustered"/>
        <c:ser>
          <c:idx val="0"/>
          <c:order val="0"/>
          <c:tx>
            <c:strRef>
              <c:f>'Can-Equity Attribution Report '!$N$11:$N$12</c:f>
              <c:strCache>
                <c:ptCount val="1"/>
                <c:pt idx="0">
                  <c:v>Value  Added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0"/>
                  <c:y val="0.20053219154057331"/>
                </c:manualLayout>
              </c:layout>
              <c:dLblPos val="outEnd"/>
              <c:showVal val="1"/>
            </c:dLbl>
            <c:dLbl>
              <c:idx val="6"/>
              <c:layout>
                <c:manualLayout>
                  <c:x val="0"/>
                  <c:y val="0.14597675290588688"/>
                </c:manualLayout>
              </c:layout>
              <c:dLblPos val="outEnd"/>
              <c:showVal val="1"/>
            </c:dLbl>
            <c:numFmt formatCode="0.00%" sourceLinked="0"/>
            <c:txPr>
              <a:bodyPr/>
              <a:lstStyle/>
              <a:p>
                <a:pPr>
                  <a:defRPr lang="en-CA" sz="1400" b="1"/>
                </a:pPr>
                <a:endParaRPr lang="en-US"/>
              </a:p>
            </c:txPr>
            <c:dLblPos val="outEnd"/>
            <c:showVal val="1"/>
          </c:dLbls>
          <c:cat>
            <c:strRef>
              <c:f>'[Canadian&amp;Global_Attribution_for_2010Q2.xlsx]Can-Equity Attribution Report '!$A$13,'[Canadian&amp;Global_Attribution_for_2010Q2.xlsx]Can-Equity Attribution Report '!$A$14,'[Canadian&amp;Global_Attribution_for_2010Q2.xlsx]Can-Equity Attribution Report '!$A$18,'[Canadian&amp;Global_Attribution_for_2010Q2.xlsx]Can-Equity Attribution Report '!$A$20,'[Canadian&amp;Global_Attribution_for_2010Q2.xlsx]Can-Equity Attribution Report '!$A$22</c:f>
              <c:strCache>
                <c:ptCount val="5"/>
                <c:pt idx="0">
                  <c:v>Financials</c:v>
                </c:pt>
                <c:pt idx="1">
                  <c:v>Health Care</c:v>
                </c:pt>
                <c:pt idx="2">
                  <c:v>Energy</c:v>
                </c:pt>
                <c:pt idx="3">
                  <c:v>Materials</c:v>
                </c:pt>
                <c:pt idx="4">
                  <c:v>Industrials</c:v>
                </c:pt>
              </c:strCache>
            </c:strRef>
          </c:cat>
          <c:val>
            <c:numRef>
              <c:f>'[Canadian&amp;Global_Attribution_for_2010Q2.xlsx]Can-Equity Attribution Report '!$N$13,'[Canadian&amp;Global_Attribution_for_2010Q2.xlsx]Can-Equity Attribution Report '!$N$14,'[Canadian&amp;Global_Attribution_for_2010Q2.xlsx]Can-Equity Attribution Report '!$N$18,'[Canadian&amp;Global_Attribution_for_2010Q2.xlsx]Can-Equity Attribution Report '!$N$20,'[Canadian&amp;Global_Attribution_for_2010Q2.xlsx]Can-Equity Attribution Report '!$N$22</c:f>
              <c:numCache>
                <c:formatCode>0.0000%</c:formatCode>
                <c:ptCount val="5"/>
                <c:pt idx="0">
                  <c:v>-1.8979293960000008E-3</c:v>
                </c:pt>
                <c:pt idx="1">
                  <c:v>2.3991525680000006E-3</c:v>
                </c:pt>
                <c:pt idx="2">
                  <c:v>6.3086620500000178E-4</c:v>
                </c:pt>
                <c:pt idx="3">
                  <c:v>-1.5366375540000032E-2</c:v>
                </c:pt>
                <c:pt idx="4">
                  <c:v>1.2313722840000003E-3</c:v>
                </c:pt>
              </c:numCache>
            </c:numRef>
          </c:val>
        </c:ser>
        <c:axId val="53541504"/>
        <c:axId val="53158272"/>
      </c:barChart>
      <c:catAx>
        <c:axId val="53541504"/>
        <c:scaling>
          <c:orientation val="minMax"/>
        </c:scaling>
        <c:axPos val="b"/>
        <c:tickLblPos val="low"/>
        <c:txPr>
          <a:bodyPr/>
          <a:lstStyle/>
          <a:p>
            <a:pPr>
              <a:defRPr lang="en-CA" sz="1600" b="1"/>
            </a:pPr>
            <a:endParaRPr lang="en-US"/>
          </a:p>
        </c:txPr>
        <c:crossAx val="53158272"/>
        <c:crosses val="autoZero"/>
        <c:auto val="1"/>
        <c:lblAlgn val="ctr"/>
        <c:lblOffset val="100"/>
      </c:catAx>
      <c:valAx>
        <c:axId val="53158272"/>
        <c:scaling>
          <c:orientation val="minMax"/>
        </c:scaling>
        <c:delete val="1"/>
        <c:axPos val="l"/>
        <c:majorGridlines>
          <c:spPr>
            <a:ln>
              <a:solidFill>
                <a:sysClr val="window" lastClr="FFFFFF"/>
              </a:solidFill>
            </a:ln>
          </c:spPr>
        </c:majorGridlines>
        <c:numFmt formatCode="0.0000%" sourceLinked="1"/>
        <c:tickLblPos val="none"/>
        <c:crossAx val="53541504"/>
        <c:crosses val="autoZero"/>
        <c:crossBetween val="midCat"/>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CA"/>
  <c:chart>
    <c:autoTitleDeleted val="1"/>
    <c:plotArea>
      <c:layout>
        <c:manualLayout>
          <c:layoutTarget val="inner"/>
          <c:xMode val="edge"/>
          <c:yMode val="edge"/>
          <c:x val="4.1480099347771103E-2"/>
          <c:y val="0.21408369408369401"/>
          <c:w val="0.77311805218660623"/>
          <c:h val="0.72242424242424363"/>
        </c:manualLayout>
      </c:layout>
      <c:barChart>
        <c:barDir val="col"/>
        <c:grouping val="clustered"/>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3191153238546828E-3"/>
                  <c:y val="3.4632489120678109E-2"/>
                </c:manualLayout>
              </c:layout>
              <c:dLblPos val="outEnd"/>
              <c:showVal val="1"/>
            </c:dLbl>
            <c:dLbl>
              <c:idx val="6"/>
              <c:layout>
                <c:manualLayout>
                  <c:x val="0"/>
                  <c:y val="2.3088477576666648E-2"/>
                </c:manualLayout>
              </c:layout>
              <c:dLblPos val="outEnd"/>
              <c:showVal val="1"/>
            </c:dLbl>
            <c:numFmt formatCode="0.00%" sourceLinked="0"/>
            <c:txPr>
              <a:bodyPr/>
              <a:lstStyle/>
              <a:p>
                <a:pPr>
                  <a:defRPr sz="1400" b="1"/>
                </a:pPr>
                <a:endParaRPr lang="en-US"/>
              </a:p>
            </c:txPr>
            <c:dLblPos val="outEnd"/>
            <c:showVal val="1"/>
          </c:dLbls>
          <c:cat>
            <c:strRef>
              <c:f>'Glob-Equity Attribution Report '!$A$13:$A$17</c:f>
              <c:strCache>
                <c:ptCount val="5"/>
                <c:pt idx="0">
                  <c:v>Asia Pacific</c:v>
                </c:pt>
                <c:pt idx="1">
                  <c:v>Emerging</c:v>
                </c:pt>
                <c:pt idx="2">
                  <c:v>North America</c:v>
                </c:pt>
                <c:pt idx="3">
                  <c:v>Europe</c:v>
                </c:pt>
                <c:pt idx="4">
                  <c:v>Total</c:v>
                </c:pt>
              </c:strCache>
            </c:strRef>
          </c:cat>
          <c:val>
            <c:numRef>
              <c:f>'Glob-Equity Attribution Report '!$O$13:$O$17</c:f>
              <c:numCache>
                <c:formatCode>0.00%</c:formatCode>
                <c:ptCount val="5"/>
                <c:pt idx="0">
                  <c:v>3.5968457324424006E-3</c:v>
                </c:pt>
                <c:pt idx="1">
                  <c:v>-2.0848690011055012E-3</c:v>
                </c:pt>
                <c:pt idx="2">
                  <c:v>3.8053013601866202E-3</c:v>
                </c:pt>
                <c:pt idx="3">
                  <c:v>1.3143326647605735E-2</c:v>
                </c:pt>
                <c:pt idx="4">
                  <c:v>1.8460604739129235E-2</c:v>
                </c:pt>
              </c:numCache>
            </c:numRef>
          </c:val>
        </c:ser>
        <c:axId val="53811456"/>
        <c:axId val="53829632"/>
      </c:barChart>
      <c:catAx>
        <c:axId val="53811456"/>
        <c:scaling>
          <c:orientation val="minMax"/>
        </c:scaling>
        <c:axPos val="b"/>
        <c:tickLblPos val="low"/>
        <c:txPr>
          <a:bodyPr/>
          <a:lstStyle/>
          <a:p>
            <a:pPr>
              <a:defRPr sz="1600" b="1"/>
            </a:pPr>
            <a:endParaRPr lang="en-US"/>
          </a:p>
        </c:txPr>
        <c:crossAx val="53829632"/>
        <c:crosses val="autoZero"/>
        <c:auto val="1"/>
        <c:lblAlgn val="ctr"/>
        <c:lblOffset val="100"/>
      </c:catAx>
      <c:valAx>
        <c:axId val="53829632"/>
        <c:scaling>
          <c:orientation val="minMax"/>
        </c:scaling>
        <c:delete val="1"/>
        <c:axPos val="l"/>
        <c:majorGridlines>
          <c:spPr>
            <a:ln>
              <a:noFill/>
            </a:ln>
          </c:spPr>
        </c:majorGridlines>
        <c:numFmt formatCode="0.00%" sourceLinked="1"/>
        <c:tickLblPos val="none"/>
        <c:crossAx val="53811456"/>
        <c:crosses val="autoZero"/>
        <c:crossBetween val="midCat"/>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CA"/>
  <c:style val="18"/>
  <c:chart>
    <c:plotArea>
      <c:layout/>
      <c:barChart>
        <c:barDir val="col"/>
        <c:grouping val="clustered"/>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Sheet1!$E$5:$J$5</c:f>
              <c:strCache>
                <c:ptCount val="6"/>
                <c:pt idx="0">
                  <c:v>Income</c:v>
                </c:pt>
                <c:pt idx="1">
                  <c:v>Shift</c:v>
                </c:pt>
                <c:pt idx="2">
                  <c:v>Twist</c:v>
                </c:pt>
                <c:pt idx="3">
                  <c:v>Spread</c:v>
                </c:pt>
                <c:pt idx="4">
                  <c:v>Selection</c:v>
                </c:pt>
                <c:pt idx="5">
                  <c:v>Total</c:v>
                </c:pt>
              </c:strCache>
            </c:strRef>
          </c:cat>
          <c:val>
            <c:numRef>
              <c:f>Sheet1!$E$6:$J$6</c:f>
              <c:numCache>
                <c:formatCode>0.0000</c:formatCode>
                <c:ptCount val="6"/>
                <c:pt idx="0">
                  <c:v>3.3764774397276214E-4</c:v>
                </c:pt>
                <c:pt idx="1">
                  <c:v>0.27626156035284405</c:v>
                </c:pt>
                <c:pt idx="2">
                  <c:v>-0.27100359485708408</c:v>
                </c:pt>
                <c:pt idx="3">
                  <c:v>7.4406795790677134E-3</c:v>
                </c:pt>
                <c:pt idx="4">
                  <c:v>-1.3442686790919624E-2</c:v>
                </c:pt>
                <c:pt idx="5">
                  <c:v>-4.0639397211961599E-4</c:v>
                </c:pt>
              </c:numCache>
            </c:numRef>
          </c:val>
        </c:ser>
        <c:axId val="54234496"/>
        <c:axId val="54248576"/>
      </c:barChart>
      <c:catAx>
        <c:axId val="54234496"/>
        <c:scaling>
          <c:orientation val="minMax"/>
        </c:scaling>
        <c:axPos val="b"/>
        <c:tickLblPos val="low"/>
        <c:txPr>
          <a:bodyPr/>
          <a:lstStyle/>
          <a:p>
            <a:pPr>
              <a:defRPr sz="1600" b="1"/>
            </a:pPr>
            <a:endParaRPr lang="en-US"/>
          </a:p>
        </c:txPr>
        <c:crossAx val="54248576"/>
        <c:crosses val="autoZero"/>
        <c:auto val="1"/>
        <c:lblAlgn val="ctr"/>
        <c:lblOffset val="100"/>
      </c:catAx>
      <c:valAx>
        <c:axId val="54248576"/>
        <c:scaling>
          <c:orientation val="minMax"/>
          <c:max val="0.30000000000000032"/>
        </c:scaling>
        <c:delete val="1"/>
        <c:axPos val="l"/>
        <c:majorGridlines>
          <c:spPr>
            <a:ln>
              <a:noFill/>
            </a:ln>
          </c:spPr>
        </c:majorGridlines>
        <c:numFmt formatCode="0.0000" sourceLinked="1"/>
        <c:tickLblPos val="none"/>
        <c:crossAx val="54234496"/>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CA"/>
  <c:chart>
    <c:plotArea>
      <c:layout>
        <c:manualLayout>
          <c:layoutTarget val="inner"/>
          <c:xMode val="edge"/>
          <c:yMode val="edge"/>
          <c:x val="9.8963512703361803E-2"/>
          <c:y val="5.471577952948372E-2"/>
          <c:w val="0.88152755110063219"/>
          <c:h val="0.75410642512868264"/>
        </c:manualLayout>
      </c:layout>
      <c:lineChart>
        <c:grouping val="standard"/>
        <c:ser>
          <c:idx val="0"/>
          <c:order val="0"/>
          <c:tx>
            <c:strRef>
              <c:f>VaR!$B$1</c:f>
              <c:strCache>
                <c:ptCount val="1"/>
                <c:pt idx="0">
                  <c:v>Port. Returns</c:v>
                </c:pt>
              </c:strCache>
            </c:strRef>
          </c:tx>
          <c:spPr>
            <a:ln w="25400">
              <a:solidFill>
                <a:srgbClr val="3333CC"/>
              </a:solidFill>
            </a:ln>
          </c:spPr>
          <c:marker>
            <c:symbol val="none"/>
          </c:marker>
          <c:trendline>
            <c:trendlineType val="linear"/>
          </c:trendline>
          <c:cat>
            <c:numRef>
              <c:f>VaR!$A$2:$A$1806</c:f>
              <c:numCache>
                <c:formatCode>dd/mm/yyyy</c:formatCode>
                <c:ptCount val="1805"/>
                <c:pt idx="0">
                  <c:v>37741</c:v>
                </c:pt>
                <c:pt idx="1">
                  <c:v>37742</c:v>
                </c:pt>
                <c:pt idx="2">
                  <c:v>37743</c:v>
                </c:pt>
                <c:pt idx="3">
                  <c:v>37746</c:v>
                </c:pt>
                <c:pt idx="4">
                  <c:v>37747</c:v>
                </c:pt>
                <c:pt idx="5">
                  <c:v>37748</c:v>
                </c:pt>
                <c:pt idx="6">
                  <c:v>37749</c:v>
                </c:pt>
                <c:pt idx="7">
                  <c:v>37750</c:v>
                </c:pt>
                <c:pt idx="8">
                  <c:v>37753</c:v>
                </c:pt>
                <c:pt idx="9">
                  <c:v>37754</c:v>
                </c:pt>
                <c:pt idx="10">
                  <c:v>37755</c:v>
                </c:pt>
                <c:pt idx="11">
                  <c:v>37756</c:v>
                </c:pt>
                <c:pt idx="12">
                  <c:v>37757</c:v>
                </c:pt>
                <c:pt idx="13">
                  <c:v>37761</c:v>
                </c:pt>
                <c:pt idx="14">
                  <c:v>37762</c:v>
                </c:pt>
                <c:pt idx="15">
                  <c:v>37763</c:v>
                </c:pt>
                <c:pt idx="16">
                  <c:v>37764</c:v>
                </c:pt>
                <c:pt idx="17">
                  <c:v>37767</c:v>
                </c:pt>
                <c:pt idx="18">
                  <c:v>37768</c:v>
                </c:pt>
                <c:pt idx="19">
                  <c:v>37769</c:v>
                </c:pt>
                <c:pt idx="20">
                  <c:v>37770</c:v>
                </c:pt>
                <c:pt idx="21">
                  <c:v>37771</c:v>
                </c:pt>
                <c:pt idx="22">
                  <c:v>37774</c:v>
                </c:pt>
                <c:pt idx="23">
                  <c:v>37775</c:v>
                </c:pt>
                <c:pt idx="24">
                  <c:v>37776</c:v>
                </c:pt>
                <c:pt idx="25">
                  <c:v>37777</c:v>
                </c:pt>
                <c:pt idx="26">
                  <c:v>37778</c:v>
                </c:pt>
                <c:pt idx="27">
                  <c:v>37781</c:v>
                </c:pt>
                <c:pt idx="28">
                  <c:v>37782</c:v>
                </c:pt>
                <c:pt idx="29">
                  <c:v>37783</c:v>
                </c:pt>
                <c:pt idx="30">
                  <c:v>37784</c:v>
                </c:pt>
                <c:pt idx="31">
                  <c:v>37785</c:v>
                </c:pt>
                <c:pt idx="32">
                  <c:v>37788</c:v>
                </c:pt>
                <c:pt idx="33">
                  <c:v>37789</c:v>
                </c:pt>
                <c:pt idx="34">
                  <c:v>37790</c:v>
                </c:pt>
                <c:pt idx="35">
                  <c:v>37791</c:v>
                </c:pt>
                <c:pt idx="36">
                  <c:v>37792</c:v>
                </c:pt>
                <c:pt idx="37">
                  <c:v>37795</c:v>
                </c:pt>
                <c:pt idx="38">
                  <c:v>37796</c:v>
                </c:pt>
                <c:pt idx="39">
                  <c:v>37797</c:v>
                </c:pt>
                <c:pt idx="40">
                  <c:v>37798</c:v>
                </c:pt>
                <c:pt idx="41">
                  <c:v>37799</c:v>
                </c:pt>
                <c:pt idx="42">
                  <c:v>37802</c:v>
                </c:pt>
                <c:pt idx="43">
                  <c:v>37804</c:v>
                </c:pt>
                <c:pt idx="44">
                  <c:v>37805</c:v>
                </c:pt>
                <c:pt idx="45">
                  <c:v>37806</c:v>
                </c:pt>
                <c:pt idx="46">
                  <c:v>37809</c:v>
                </c:pt>
                <c:pt idx="47">
                  <c:v>37810</c:v>
                </c:pt>
                <c:pt idx="48">
                  <c:v>37811</c:v>
                </c:pt>
                <c:pt idx="49">
                  <c:v>37812</c:v>
                </c:pt>
                <c:pt idx="50">
                  <c:v>37813</c:v>
                </c:pt>
                <c:pt idx="51">
                  <c:v>37816</c:v>
                </c:pt>
                <c:pt idx="52">
                  <c:v>37817</c:v>
                </c:pt>
                <c:pt idx="53">
                  <c:v>37818</c:v>
                </c:pt>
                <c:pt idx="54">
                  <c:v>37819</c:v>
                </c:pt>
                <c:pt idx="55">
                  <c:v>37820</c:v>
                </c:pt>
                <c:pt idx="56">
                  <c:v>37823</c:v>
                </c:pt>
                <c:pt idx="57">
                  <c:v>37824</c:v>
                </c:pt>
                <c:pt idx="58">
                  <c:v>37825</c:v>
                </c:pt>
                <c:pt idx="59">
                  <c:v>37826</c:v>
                </c:pt>
                <c:pt idx="60">
                  <c:v>37827</c:v>
                </c:pt>
                <c:pt idx="61">
                  <c:v>37830</c:v>
                </c:pt>
                <c:pt idx="62">
                  <c:v>37831</c:v>
                </c:pt>
                <c:pt idx="63">
                  <c:v>37832</c:v>
                </c:pt>
                <c:pt idx="64">
                  <c:v>37833</c:v>
                </c:pt>
                <c:pt idx="65">
                  <c:v>37834</c:v>
                </c:pt>
                <c:pt idx="66">
                  <c:v>37838</c:v>
                </c:pt>
                <c:pt idx="67">
                  <c:v>37839</c:v>
                </c:pt>
                <c:pt idx="68">
                  <c:v>37840</c:v>
                </c:pt>
                <c:pt idx="69">
                  <c:v>37841</c:v>
                </c:pt>
                <c:pt idx="70">
                  <c:v>37844</c:v>
                </c:pt>
                <c:pt idx="71">
                  <c:v>37845</c:v>
                </c:pt>
                <c:pt idx="72">
                  <c:v>37846</c:v>
                </c:pt>
                <c:pt idx="73">
                  <c:v>37847</c:v>
                </c:pt>
                <c:pt idx="74">
                  <c:v>37848</c:v>
                </c:pt>
                <c:pt idx="75">
                  <c:v>37851</c:v>
                </c:pt>
                <c:pt idx="76">
                  <c:v>37852</c:v>
                </c:pt>
                <c:pt idx="77">
                  <c:v>37853</c:v>
                </c:pt>
                <c:pt idx="78">
                  <c:v>37854</c:v>
                </c:pt>
                <c:pt idx="79">
                  <c:v>37855</c:v>
                </c:pt>
                <c:pt idx="80">
                  <c:v>37858</c:v>
                </c:pt>
                <c:pt idx="81">
                  <c:v>37859</c:v>
                </c:pt>
                <c:pt idx="82">
                  <c:v>37860</c:v>
                </c:pt>
                <c:pt idx="83">
                  <c:v>37861</c:v>
                </c:pt>
                <c:pt idx="84">
                  <c:v>37862</c:v>
                </c:pt>
                <c:pt idx="85">
                  <c:v>37866</c:v>
                </c:pt>
                <c:pt idx="86">
                  <c:v>37867</c:v>
                </c:pt>
                <c:pt idx="87">
                  <c:v>37868</c:v>
                </c:pt>
                <c:pt idx="88">
                  <c:v>37869</c:v>
                </c:pt>
                <c:pt idx="89">
                  <c:v>37872</c:v>
                </c:pt>
                <c:pt idx="90">
                  <c:v>37873</c:v>
                </c:pt>
                <c:pt idx="91">
                  <c:v>37874</c:v>
                </c:pt>
                <c:pt idx="92">
                  <c:v>37875</c:v>
                </c:pt>
                <c:pt idx="93">
                  <c:v>37876</c:v>
                </c:pt>
                <c:pt idx="94">
                  <c:v>37879</c:v>
                </c:pt>
                <c:pt idx="95">
                  <c:v>37880</c:v>
                </c:pt>
                <c:pt idx="96">
                  <c:v>37881</c:v>
                </c:pt>
                <c:pt idx="97">
                  <c:v>37882</c:v>
                </c:pt>
                <c:pt idx="98">
                  <c:v>37883</c:v>
                </c:pt>
                <c:pt idx="99">
                  <c:v>37886</c:v>
                </c:pt>
                <c:pt idx="100">
                  <c:v>37887</c:v>
                </c:pt>
                <c:pt idx="101">
                  <c:v>37888</c:v>
                </c:pt>
                <c:pt idx="102">
                  <c:v>37889</c:v>
                </c:pt>
                <c:pt idx="103">
                  <c:v>37890</c:v>
                </c:pt>
                <c:pt idx="104">
                  <c:v>37893</c:v>
                </c:pt>
                <c:pt idx="105">
                  <c:v>37894</c:v>
                </c:pt>
                <c:pt idx="106">
                  <c:v>37895</c:v>
                </c:pt>
                <c:pt idx="107">
                  <c:v>37896</c:v>
                </c:pt>
                <c:pt idx="108">
                  <c:v>37897</c:v>
                </c:pt>
                <c:pt idx="109">
                  <c:v>37900</c:v>
                </c:pt>
                <c:pt idx="110">
                  <c:v>37901</c:v>
                </c:pt>
                <c:pt idx="111">
                  <c:v>37902</c:v>
                </c:pt>
                <c:pt idx="112">
                  <c:v>37903</c:v>
                </c:pt>
                <c:pt idx="113">
                  <c:v>37904</c:v>
                </c:pt>
                <c:pt idx="114">
                  <c:v>37908</c:v>
                </c:pt>
                <c:pt idx="115">
                  <c:v>37909</c:v>
                </c:pt>
                <c:pt idx="116">
                  <c:v>37910</c:v>
                </c:pt>
                <c:pt idx="117">
                  <c:v>37911</c:v>
                </c:pt>
                <c:pt idx="118">
                  <c:v>37914</c:v>
                </c:pt>
                <c:pt idx="119">
                  <c:v>37915</c:v>
                </c:pt>
                <c:pt idx="120">
                  <c:v>37916</c:v>
                </c:pt>
                <c:pt idx="121">
                  <c:v>37917</c:v>
                </c:pt>
                <c:pt idx="122">
                  <c:v>37918</c:v>
                </c:pt>
                <c:pt idx="123">
                  <c:v>37921</c:v>
                </c:pt>
                <c:pt idx="124">
                  <c:v>37922</c:v>
                </c:pt>
                <c:pt idx="125">
                  <c:v>37923</c:v>
                </c:pt>
                <c:pt idx="126">
                  <c:v>37924</c:v>
                </c:pt>
                <c:pt idx="127">
                  <c:v>37925</c:v>
                </c:pt>
                <c:pt idx="128">
                  <c:v>37928</c:v>
                </c:pt>
                <c:pt idx="129">
                  <c:v>37929</c:v>
                </c:pt>
                <c:pt idx="130">
                  <c:v>37930</c:v>
                </c:pt>
                <c:pt idx="131">
                  <c:v>37931</c:v>
                </c:pt>
                <c:pt idx="132">
                  <c:v>37932</c:v>
                </c:pt>
                <c:pt idx="133">
                  <c:v>37935</c:v>
                </c:pt>
                <c:pt idx="134">
                  <c:v>37936</c:v>
                </c:pt>
                <c:pt idx="135">
                  <c:v>37937</c:v>
                </c:pt>
                <c:pt idx="136">
                  <c:v>37938</c:v>
                </c:pt>
                <c:pt idx="137">
                  <c:v>37939</c:v>
                </c:pt>
                <c:pt idx="138">
                  <c:v>37942</c:v>
                </c:pt>
                <c:pt idx="139">
                  <c:v>37943</c:v>
                </c:pt>
                <c:pt idx="140">
                  <c:v>37944</c:v>
                </c:pt>
                <c:pt idx="141">
                  <c:v>37945</c:v>
                </c:pt>
                <c:pt idx="142">
                  <c:v>37946</c:v>
                </c:pt>
                <c:pt idx="143">
                  <c:v>37949</c:v>
                </c:pt>
                <c:pt idx="144">
                  <c:v>37950</c:v>
                </c:pt>
                <c:pt idx="145">
                  <c:v>37951</c:v>
                </c:pt>
                <c:pt idx="146">
                  <c:v>37952</c:v>
                </c:pt>
                <c:pt idx="147">
                  <c:v>37953</c:v>
                </c:pt>
                <c:pt idx="148">
                  <c:v>37956</c:v>
                </c:pt>
                <c:pt idx="149">
                  <c:v>37957</c:v>
                </c:pt>
                <c:pt idx="150">
                  <c:v>37958</c:v>
                </c:pt>
                <c:pt idx="151">
                  <c:v>37959</c:v>
                </c:pt>
                <c:pt idx="152">
                  <c:v>37960</c:v>
                </c:pt>
                <c:pt idx="153">
                  <c:v>37963</c:v>
                </c:pt>
                <c:pt idx="154">
                  <c:v>37964</c:v>
                </c:pt>
                <c:pt idx="155">
                  <c:v>37965</c:v>
                </c:pt>
                <c:pt idx="156">
                  <c:v>37966</c:v>
                </c:pt>
                <c:pt idx="157">
                  <c:v>37967</c:v>
                </c:pt>
                <c:pt idx="158">
                  <c:v>37970</c:v>
                </c:pt>
                <c:pt idx="159">
                  <c:v>37971</c:v>
                </c:pt>
                <c:pt idx="160">
                  <c:v>37972</c:v>
                </c:pt>
                <c:pt idx="161">
                  <c:v>37973</c:v>
                </c:pt>
                <c:pt idx="162">
                  <c:v>37974</c:v>
                </c:pt>
                <c:pt idx="163">
                  <c:v>37977</c:v>
                </c:pt>
                <c:pt idx="164">
                  <c:v>37978</c:v>
                </c:pt>
                <c:pt idx="165">
                  <c:v>37979</c:v>
                </c:pt>
                <c:pt idx="166">
                  <c:v>37984</c:v>
                </c:pt>
                <c:pt idx="167">
                  <c:v>37985</c:v>
                </c:pt>
                <c:pt idx="168">
                  <c:v>37986</c:v>
                </c:pt>
                <c:pt idx="169">
                  <c:v>37988</c:v>
                </c:pt>
                <c:pt idx="170">
                  <c:v>37991</c:v>
                </c:pt>
                <c:pt idx="171">
                  <c:v>37992</c:v>
                </c:pt>
                <c:pt idx="172">
                  <c:v>37993</c:v>
                </c:pt>
                <c:pt idx="173">
                  <c:v>37994</c:v>
                </c:pt>
                <c:pt idx="174">
                  <c:v>37995</c:v>
                </c:pt>
                <c:pt idx="175">
                  <c:v>37998</c:v>
                </c:pt>
                <c:pt idx="176">
                  <c:v>37999</c:v>
                </c:pt>
                <c:pt idx="177">
                  <c:v>38000</c:v>
                </c:pt>
                <c:pt idx="178">
                  <c:v>38001</c:v>
                </c:pt>
                <c:pt idx="179">
                  <c:v>38002</c:v>
                </c:pt>
                <c:pt idx="180">
                  <c:v>38005</c:v>
                </c:pt>
                <c:pt idx="181">
                  <c:v>38006</c:v>
                </c:pt>
                <c:pt idx="182">
                  <c:v>38007</c:v>
                </c:pt>
                <c:pt idx="183">
                  <c:v>38008</c:v>
                </c:pt>
                <c:pt idx="184">
                  <c:v>38009</c:v>
                </c:pt>
                <c:pt idx="185">
                  <c:v>38012</c:v>
                </c:pt>
                <c:pt idx="186">
                  <c:v>38013</c:v>
                </c:pt>
                <c:pt idx="187">
                  <c:v>38014</c:v>
                </c:pt>
                <c:pt idx="188">
                  <c:v>38015</c:v>
                </c:pt>
                <c:pt idx="189">
                  <c:v>38016</c:v>
                </c:pt>
                <c:pt idx="190">
                  <c:v>38019</c:v>
                </c:pt>
                <c:pt idx="191">
                  <c:v>38020</c:v>
                </c:pt>
                <c:pt idx="192">
                  <c:v>38021</c:v>
                </c:pt>
                <c:pt idx="193">
                  <c:v>38022</c:v>
                </c:pt>
                <c:pt idx="194">
                  <c:v>38023</c:v>
                </c:pt>
                <c:pt idx="195">
                  <c:v>38026</c:v>
                </c:pt>
                <c:pt idx="196">
                  <c:v>38027</c:v>
                </c:pt>
                <c:pt idx="197">
                  <c:v>38028</c:v>
                </c:pt>
                <c:pt idx="198">
                  <c:v>38029</c:v>
                </c:pt>
                <c:pt idx="199">
                  <c:v>38030</c:v>
                </c:pt>
                <c:pt idx="200">
                  <c:v>38033</c:v>
                </c:pt>
                <c:pt idx="201">
                  <c:v>38034</c:v>
                </c:pt>
                <c:pt idx="202">
                  <c:v>38035</c:v>
                </c:pt>
                <c:pt idx="203">
                  <c:v>38036</c:v>
                </c:pt>
                <c:pt idx="204">
                  <c:v>38037</c:v>
                </c:pt>
                <c:pt idx="205">
                  <c:v>38040</c:v>
                </c:pt>
                <c:pt idx="206">
                  <c:v>38041</c:v>
                </c:pt>
                <c:pt idx="207">
                  <c:v>38042</c:v>
                </c:pt>
                <c:pt idx="208">
                  <c:v>38043</c:v>
                </c:pt>
                <c:pt idx="209">
                  <c:v>38044</c:v>
                </c:pt>
                <c:pt idx="210">
                  <c:v>38047</c:v>
                </c:pt>
                <c:pt idx="211">
                  <c:v>38048</c:v>
                </c:pt>
                <c:pt idx="212">
                  <c:v>38049</c:v>
                </c:pt>
                <c:pt idx="213">
                  <c:v>38050</c:v>
                </c:pt>
                <c:pt idx="214">
                  <c:v>38051</c:v>
                </c:pt>
                <c:pt idx="215">
                  <c:v>38054</c:v>
                </c:pt>
                <c:pt idx="216">
                  <c:v>38055</c:v>
                </c:pt>
                <c:pt idx="217">
                  <c:v>38056</c:v>
                </c:pt>
                <c:pt idx="218">
                  <c:v>38057</c:v>
                </c:pt>
                <c:pt idx="219">
                  <c:v>38058</c:v>
                </c:pt>
                <c:pt idx="220">
                  <c:v>38061</c:v>
                </c:pt>
                <c:pt idx="221">
                  <c:v>38062</c:v>
                </c:pt>
                <c:pt idx="222">
                  <c:v>38063</c:v>
                </c:pt>
                <c:pt idx="223">
                  <c:v>38064</c:v>
                </c:pt>
                <c:pt idx="224">
                  <c:v>38065</c:v>
                </c:pt>
                <c:pt idx="225">
                  <c:v>38068</c:v>
                </c:pt>
                <c:pt idx="226">
                  <c:v>38069</c:v>
                </c:pt>
                <c:pt idx="227">
                  <c:v>38070</c:v>
                </c:pt>
                <c:pt idx="228">
                  <c:v>38071</c:v>
                </c:pt>
                <c:pt idx="229">
                  <c:v>38072</c:v>
                </c:pt>
                <c:pt idx="230">
                  <c:v>38075</c:v>
                </c:pt>
                <c:pt idx="231">
                  <c:v>38076</c:v>
                </c:pt>
                <c:pt idx="232">
                  <c:v>38077</c:v>
                </c:pt>
                <c:pt idx="233">
                  <c:v>38078</c:v>
                </c:pt>
                <c:pt idx="234">
                  <c:v>38079</c:v>
                </c:pt>
                <c:pt idx="235">
                  <c:v>38082</c:v>
                </c:pt>
                <c:pt idx="236">
                  <c:v>38083</c:v>
                </c:pt>
                <c:pt idx="237">
                  <c:v>38084</c:v>
                </c:pt>
                <c:pt idx="238">
                  <c:v>38085</c:v>
                </c:pt>
                <c:pt idx="239">
                  <c:v>38089</c:v>
                </c:pt>
                <c:pt idx="240">
                  <c:v>38090</c:v>
                </c:pt>
                <c:pt idx="241">
                  <c:v>38091</c:v>
                </c:pt>
                <c:pt idx="242">
                  <c:v>38092</c:v>
                </c:pt>
                <c:pt idx="243">
                  <c:v>38093</c:v>
                </c:pt>
                <c:pt idx="244">
                  <c:v>38096</c:v>
                </c:pt>
                <c:pt idx="245">
                  <c:v>38097</c:v>
                </c:pt>
                <c:pt idx="246">
                  <c:v>38098</c:v>
                </c:pt>
                <c:pt idx="247">
                  <c:v>38099</c:v>
                </c:pt>
                <c:pt idx="248">
                  <c:v>38100</c:v>
                </c:pt>
                <c:pt idx="249">
                  <c:v>38103</c:v>
                </c:pt>
                <c:pt idx="250">
                  <c:v>38104</c:v>
                </c:pt>
                <c:pt idx="251">
                  <c:v>38105</c:v>
                </c:pt>
                <c:pt idx="252">
                  <c:v>38106</c:v>
                </c:pt>
                <c:pt idx="253">
                  <c:v>38107</c:v>
                </c:pt>
                <c:pt idx="254">
                  <c:v>38110</c:v>
                </c:pt>
                <c:pt idx="255">
                  <c:v>38111</c:v>
                </c:pt>
                <c:pt idx="256">
                  <c:v>38112</c:v>
                </c:pt>
                <c:pt idx="257">
                  <c:v>38113</c:v>
                </c:pt>
                <c:pt idx="258">
                  <c:v>38114</c:v>
                </c:pt>
                <c:pt idx="259">
                  <c:v>38117</c:v>
                </c:pt>
                <c:pt idx="260">
                  <c:v>38118</c:v>
                </c:pt>
                <c:pt idx="261">
                  <c:v>38119</c:v>
                </c:pt>
                <c:pt idx="262">
                  <c:v>38120</c:v>
                </c:pt>
                <c:pt idx="263">
                  <c:v>38121</c:v>
                </c:pt>
                <c:pt idx="264">
                  <c:v>38124</c:v>
                </c:pt>
                <c:pt idx="265">
                  <c:v>38125</c:v>
                </c:pt>
                <c:pt idx="266">
                  <c:v>38126</c:v>
                </c:pt>
                <c:pt idx="267">
                  <c:v>38127</c:v>
                </c:pt>
                <c:pt idx="268">
                  <c:v>38128</c:v>
                </c:pt>
                <c:pt idx="269">
                  <c:v>38132</c:v>
                </c:pt>
                <c:pt idx="270">
                  <c:v>38133</c:v>
                </c:pt>
                <c:pt idx="271">
                  <c:v>38134</c:v>
                </c:pt>
                <c:pt idx="272">
                  <c:v>38135</c:v>
                </c:pt>
                <c:pt idx="273">
                  <c:v>38138</c:v>
                </c:pt>
                <c:pt idx="274">
                  <c:v>38139</c:v>
                </c:pt>
                <c:pt idx="275">
                  <c:v>38140</c:v>
                </c:pt>
                <c:pt idx="276">
                  <c:v>38141</c:v>
                </c:pt>
                <c:pt idx="277">
                  <c:v>38142</c:v>
                </c:pt>
                <c:pt idx="278">
                  <c:v>38145</c:v>
                </c:pt>
                <c:pt idx="279">
                  <c:v>38146</c:v>
                </c:pt>
                <c:pt idx="280">
                  <c:v>38147</c:v>
                </c:pt>
                <c:pt idx="281">
                  <c:v>38148</c:v>
                </c:pt>
                <c:pt idx="282">
                  <c:v>38149</c:v>
                </c:pt>
                <c:pt idx="283">
                  <c:v>38152</c:v>
                </c:pt>
                <c:pt idx="284">
                  <c:v>38153</c:v>
                </c:pt>
                <c:pt idx="285">
                  <c:v>38154</c:v>
                </c:pt>
                <c:pt idx="286">
                  <c:v>38155</c:v>
                </c:pt>
                <c:pt idx="287">
                  <c:v>38156</c:v>
                </c:pt>
                <c:pt idx="288">
                  <c:v>38159</c:v>
                </c:pt>
                <c:pt idx="289">
                  <c:v>38160</c:v>
                </c:pt>
                <c:pt idx="290">
                  <c:v>38161</c:v>
                </c:pt>
                <c:pt idx="291">
                  <c:v>38162</c:v>
                </c:pt>
                <c:pt idx="292">
                  <c:v>38163</c:v>
                </c:pt>
                <c:pt idx="293">
                  <c:v>38166</c:v>
                </c:pt>
                <c:pt idx="294">
                  <c:v>38167</c:v>
                </c:pt>
                <c:pt idx="295">
                  <c:v>38168</c:v>
                </c:pt>
                <c:pt idx="296">
                  <c:v>38170</c:v>
                </c:pt>
                <c:pt idx="297">
                  <c:v>38173</c:v>
                </c:pt>
                <c:pt idx="298">
                  <c:v>38174</c:v>
                </c:pt>
                <c:pt idx="299">
                  <c:v>38175</c:v>
                </c:pt>
                <c:pt idx="300">
                  <c:v>38176</c:v>
                </c:pt>
                <c:pt idx="301">
                  <c:v>38177</c:v>
                </c:pt>
                <c:pt idx="302">
                  <c:v>38180</c:v>
                </c:pt>
                <c:pt idx="303">
                  <c:v>38181</c:v>
                </c:pt>
                <c:pt idx="304">
                  <c:v>38182</c:v>
                </c:pt>
                <c:pt idx="305">
                  <c:v>38183</c:v>
                </c:pt>
                <c:pt idx="306">
                  <c:v>38184</c:v>
                </c:pt>
                <c:pt idx="307">
                  <c:v>38187</c:v>
                </c:pt>
                <c:pt idx="308">
                  <c:v>38188</c:v>
                </c:pt>
                <c:pt idx="309">
                  <c:v>38189</c:v>
                </c:pt>
                <c:pt idx="310">
                  <c:v>38190</c:v>
                </c:pt>
                <c:pt idx="311">
                  <c:v>38191</c:v>
                </c:pt>
                <c:pt idx="312">
                  <c:v>38194</c:v>
                </c:pt>
                <c:pt idx="313">
                  <c:v>38195</c:v>
                </c:pt>
                <c:pt idx="314">
                  <c:v>38196</c:v>
                </c:pt>
                <c:pt idx="315">
                  <c:v>38197</c:v>
                </c:pt>
                <c:pt idx="316">
                  <c:v>38198</c:v>
                </c:pt>
                <c:pt idx="317">
                  <c:v>38202</c:v>
                </c:pt>
                <c:pt idx="318">
                  <c:v>38203</c:v>
                </c:pt>
                <c:pt idx="319">
                  <c:v>38204</c:v>
                </c:pt>
                <c:pt idx="320">
                  <c:v>38205</c:v>
                </c:pt>
                <c:pt idx="321">
                  <c:v>38208</c:v>
                </c:pt>
                <c:pt idx="322">
                  <c:v>38209</c:v>
                </c:pt>
                <c:pt idx="323">
                  <c:v>38210</c:v>
                </c:pt>
                <c:pt idx="324">
                  <c:v>38211</c:v>
                </c:pt>
                <c:pt idx="325">
                  <c:v>38212</c:v>
                </c:pt>
                <c:pt idx="326">
                  <c:v>38215</c:v>
                </c:pt>
                <c:pt idx="327">
                  <c:v>38216</c:v>
                </c:pt>
                <c:pt idx="328">
                  <c:v>38217</c:v>
                </c:pt>
                <c:pt idx="329">
                  <c:v>38218</c:v>
                </c:pt>
                <c:pt idx="330">
                  <c:v>38219</c:v>
                </c:pt>
                <c:pt idx="331">
                  <c:v>38222</c:v>
                </c:pt>
                <c:pt idx="332">
                  <c:v>38223</c:v>
                </c:pt>
                <c:pt idx="333">
                  <c:v>38224</c:v>
                </c:pt>
                <c:pt idx="334">
                  <c:v>38225</c:v>
                </c:pt>
                <c:pt idx="335">
                  <c:v>38226</c:v>
                </c:pt>
                <c:pt idx="336">
                  <c:v>38229</c:v>
                </c:pt>
                <c:pt idx="337">
                  <c:v>38230</c:v>
                </c:pt>
                <c:pt idx="338">
                  <c:v>38231</c:v>
                </c:pt>
                <c:pt idx="339">
                  <c:v>38232</c:v>
                </c:pt>
                <c:pt idx="340">
                  <c:v>38233</c:v>
                </c:pt>
                <c:pt idx="341">
                  <c:v>38237</c:v>
                </c:pt>
                <c:pt idx="342">
                  <c:v>38238</c:v>
                </c:pt>
                <c:pt idx="343">
                  <c:v>38239</c:v>
                </c:pt>
                <c:pt idx="344">
                  <c:v>38240</c:v>
                </c:pt>
                <c:pt idx="345">
                  <c:v>38243</c:v>
                </c:pt>
                <c:pt idx="346">
                  <c:v>38244</c:v>
                </c:pt>
                <c:pt idx="347">
                  <c:v>38245</c:v>
                </c:pt>
                <c:pt idx="348">
                  <c:v>38246</c:v>
                </c:pt>
                <c:pt idx="349">
                  <c:v>38247</c:v>
                </c:pt>
                <c:pt idx="350">
                  <c:v>38250</c:v>
                </c:pt>
                <c:pt idx="351">
                  <c:v>38251</c:v>
                </c:pt>
                <c:pt idx="352">
                  <c:v>38252</c:v>
                </c:pt>
                <c:pt idx="353">
                  <c:v>38253</c:v>
                </c:pt>
                <c:pt idx="354">
                  <c:v>38254</c:v>
                </c:pt>
                <c:pt idx="355">
                  <c:v>38257</c:v>
                </c:pt>
                <c:pt idx="356">
                  <c:v>38258</c:v>
                </c:pt>
                <c:pt idx="357">
                  <c:v>38259</c:v>
                </c:pt>
                <c:pt idx="358">
                  <c:v>38260</c:v>
                </c:pt>
                <c:pt idx="359">
                  <c:v>38261</c:v>
                </c:pt>
                <c:pt idx="360">
                  <c:v>38264</c:v>
                </c:pt>
                <c:pt idx="361">
                  <c:v>38265</c:v>
                </c:pt>
                <c:pt idx="362">
                  <c:v>38266</c:v>
                </c:pt>
                <c:pt idx="363">
                  <c:v>38267</c:v>
                </c:pt>
                <c:pt idx="364">
                  <c:v>38268</c:v>
                </c:pt>
                <c:pt idx="365">
                  <c:v>38272</c:v>
                </c:pt>
                <c:pt idx="366">
                  <c:v>38273</c:v>
                </c:pt>
                <c:pt idx="367">
                  <c:v>38274</c:v>
                </c:pt>
                <c:pt idx="368">
                  <c:v>38275</c:v>
                </c:pt>
                <c:pt idx="369">
                  <c:v>38278</c:v>
                </c:pt>
                <c:pt idx="370">
                  <c:v>38279</c:v>
                </c:pt>
                <c:pt idx="371">
                  <c:v>38280</c:v>
                </c:pt>
                <c:pt idx="372">
                  <c:v>38281</c:v>
                </c:pt>
                <c:pt idx="373">
                  <c:v>38282</c:v>
                </c:pt>
                <c:pt idx="374">
                  <c:v>38285</c:v>
                </c:pt>
                <c:pt idx="375">
                  <c:v>38286</c:v>
                </c:pt>
                <c:pt idx="376">
                  <c:v>38287</c:v>
                </c:pt>
                <c:pt idx="377">
                  <c:v>38288</c:v>
                </c:pt>
                <c:pt idx="378">
                  <c:v>38289</c:v>
                </c:pt>
                <c:pt idx="379">
                  <c:v>38292</c:v>
                </c:pt>
                <c:pt idx="380">
                  <c:v>38293</c:v>
                </c:pt>
                <c:pt idx="381">
                  <c:v>38294</c:v>
                </c:pt>
                <c:pt idx="382">
                  <c:v>38295</c:v>
                </c:pt>
                <c:pt idx="383">
                  <c:v>38296</c:v>
                </c:pt>
                <c:pt idx="384">
                  <c:v>38299</c:v>
                </c:pt>
                <c:pt idx="385">
                  <c:v>38300</c:v>
                </c:pt>
                <c:pt idx="386">
                  <c:v>38301</c:v>
                </c:pt>
                <c:pt idx="387">
                  <c:v>38302</c:v>
                </c:pt>
                <c:pt idx="388">
                  <c:v>38303</c:v>
                </c:pt>
                <c:pt idx="389">
                  <c:v>38306</c:v>
                </c:pt>
                <c:pt idx="390">
                  <c:v>38307</c:v>
                </c:pt>
                <c:pt idx="391">
                  <c:v>38308</c:v>
                </c:pt>
                <c:pt idx="392">
                  <c:v>38309</c:v>
                </c:pt>
                <c:pt idx="393">
                  <c:v>38310</c:v>
                </c:pt>
                <c:pt idx="394">
                  <c:v>38313</c:v>
                </c:pt>
                <c:pt idx="395">
                  <c:v>38314</c:v>
                </c:pt>
                <c:pt idx="396">
                  <c:v>38315</c:v>
                </c:pt>
                <c:pt idx="397">
                  <c:v>38316</c:v>
                </c:pt>
                <c:pt idx="398">
                  <c:v>38317</c:v>
                </c:pt>
                <c:pt idx="399">
                  <c:v>38320</c:v>
                </c:pt>
                <c:pt idx="400">
                  <c:v>38321</c:v>
                </c:pt>
                <c:pt idx="401">
                  <c:v>38322</c:v>
                </c:pt>
                <c:pt idx="402">
                  <c:v>38323</c:v>
                </c:pt>
                <c:pt idx="403">
                  <c:v>38324</c:v>
                </c:pt>
                <c:pt idx="404">
                  <c:v>38327</c:v>
                </c:pt>
                <c:pt idx="405">
                  <c:v>38328</c:v>
                </c:pt>
                <c:pt idx="406">
                  <c:v>38329</c:v>
                </c:pt>
                <c:pt idx="407">
                  <c:v>38330</c:v>
                </c:pt>
                <c:pt idx="408">
                  <c:v>38331</c:v>
                </c:pt>
                <c:pt idx="409">
                  <c:v>38334</c:v>
                </c:pt>
                <c:pt idx="410">
                  <c:v>38335</c:v>
                </c:pt>
                <c:pt idx="411">
                  <c:v>38336</c:v>
                </c:pt>
                <c:pt idx="412">
                  <c:v>38337</c:v>
                </c:pt>
                <c:pt idx="413">
                  <c:v>38338</c:v>
                </c:pt>
                <c:pt idx="414">
                  <c:v>38341</c:v>
                </c:pt>
                <c:pt idx="415">
                  <c:v>38342</c:v>
                </c:pt>
                <c:pt idx="416">
                  <c:v>38343</c:v>
                </c:pt>
                <c:pt idx="417">
                  <c:v>38344</c:v>
                </c:pt>
                <c:pt idx="418">
                  <c:v>38345</c:v>
                </c:pt>
                <c:pt idx="419">
                  <c:v>38350</c:v>
                </c:pt>
                <c:pt idx="420">
                  <c:v>38351</c:v>
                </c:pt>
                <c:pt idx="421">
                  <c:v>38352</c:v>
                </c:pt>
                <c:pt idx="422">
                  <c:v>38356</c:v>
                </c:pt>
                <c:pt idx="423">
                  <c:v>38357</c:v>
                </c:pt>
                <c:pt idx="424">
                  <c:v>38358</c:v>
                </c:pt>
                <c:pt idx="425">
                  <c:v>38359</c:v>
                </c:pt>
                <c:pt idx="426">
                  <c:v>38362</c:v>
                </c:pt>
                <c:pt idx="427">
                  <c:v>38363</c:v>
                </c:pt>
                <c:pt idx="428">
                  <c:v>38364</c:v>
                </c:pt>
                <c:pt idx="429">
                  <c:v>38365</c:v>
                </c:pt>
                <c:pt idx="430">
                  <c:v>38366</c:v>
                </c:pt>
                <c:pt idx="431">
                  <c:v>38369</c:v>
                </c:pt>
                <c:pt idx="432">
                  <c:v>38370</c:v>
                </c:pt>
                <c:pt idx="433">
                  <c:v>38371</c:v>
                </c:pt>
                <c:pt idx="434">
                  <c:v>38372</c:v>
                </c:pt>
                <c:pt idx="435">
                  <c:v>38373</c:v>
                </c:pt>
                <c:pt idx="436">
                  <c:v>38376</c:v>
                </c:pt>
                <c:pt idx="437">
                  <c:v>38377</c:v>
                </c:pt>
                <c:pt idx="438">
                  <c:v>38378</c:v>
                </c:pt>
                <c:pt idx="439">
                  <c:v>38379</c:v>
                </c:pt>
                <c:pt idx="440">
                  <c:v>38380</c:v>
                </c:pt>
                <c:pt idx="441">
                  <c:v>38383</c:v>
                </c:pt>
                <c:pt idx="442">
                  <c:v>38384</c:v>
                </c:pt>
                <c:pt idx="443">
                  <c:v>38385</c:v>
                </c:pt>
                <c:pt idx="444">
                  <c:v>38386</c:v>
                </c:pt>
                <c:pt idx="445">
                  <c:v>38387</c:v>
                </c:pt>
                <c:pt idx="446">
                  <c:v>38390</c:v>
                </c:pt>
                <c:pt idx="447">
                  <c:v>38391</c:v>
                </c:pt>
                <c:pt idx="448">
                  <c:v>38392</c:v>
                </c:pt>
                <c:pt idx="449">
                  <c:v>38393</c:v>
                </c:pt>
                <c:pt idx="450">
                  <c:v>38394</c:v>
                </c:pt>
                <c:pt idx="451">
                  <c:v>38397</c:v>
                </c:pt>
                <c:pt idx="452">
                  <c:v>38398</c:v>
                </c:pt>
                <c:pt idx="453">
                  <c:v>38399</c:v>
                </c:pt>
                <c:pt idx="454">
                  <c:v>38400</c:v>
                </c:pt>
                <c:pt idx="455">
                  <c:v>38401</c:v>
                </c:pt>
                <c:pt idx="456">
                  <c:v>38404</c:v>
                </c:pt>
                <c:pt idx="457">
                  <c:v>38405</c:v>
                </c:pt>
                <c:pt idx="458">
                  <c:v>38406</c:v>
                </c:pt>
                <c:pt idx="459">
                  <c:v>38407</c:v>
                </c:pt>
                <c:pt idx="460">
                  <c:v>38408</c:v>
                </c:pt>
                <c:pt idx="461">
                  <c:v>38411</c:v>
                </c:pt>
                <c:pt idx="462">
                  <c:v>38412</c:v>
                </c:pt>
                <c:pt idx="463">
                  <c:v>38413</c:v>
                </c:pt>
                <c:pt idx="464">
                  <c:v>38414</c:v>
                </c:pt>
                <c:pt idx="465">
                  <c:v>38415</c:v>
                </c:pt>
                <c:pt idx="466">
                  <c:v>38418</c:v>
                </c:pt>
                <c:pt idx="467">
                  <c:v>38419</c:v>
                </c:pt>
                <c:pt idx="468">
                  <c:v>38420</c:v>
                </c:pt>
                <c:pt idx="469">
                  <c:v>38421</c:v>
                </c:pt>
                <c:pt idx="470">
                  <c:v>38422</c:v>
                </c:pt>
                <c:pt idx="471">
                  <c:v>38425</c:v>
                </c:pt>
                <c:pt idx="472">
                  <c:v>38426</c:v>
                </c:pt>
                <c:pt idx="473">
                  <c:v>38427</c:v>
                </c:pt>
                <c:pt idx="474">
                  <c:v>38428</c:v>
                </c:pt>
                <c:pt idx="475">
                  <c:v>38429</c:v>
                </c:pt>
                <c:pt idx="476">
                  <c:v>38432</c:v>
                </c:pt>
                <c:pt idx="477">
                  <c:v>38433</c:v>
                </c:pt>
                <c:pt idx="478">
                  <c:v>38434</c:v>
                </c:pt>
                <c:pt idx="479">
                  <c:v>38435</c:v>
                </c:pt>
                <c:pt idx="480">
                  <c:v>38439</c:v>
                </c:pt>
                <c:pt idx="481">
                  <c:v>38440</c:v>
                </c:pt>
                <c:pt idx="482">
                  <c:v>38441</c:v>
                </c:pt>
                <c:pt idx="483">
                  <c:v>38442</c:v>
                </c:pt>
                <c:pt idx="484">
                  <c:v>38443</c:v>
                </c:pt>
                <c:pt idx="485">
                  <c:v>38446</c:v>
                </c:pt>
                <c:pt idx="486">
                  <c:v>38447</c:v>
                </c:pt>
                <c:pt idx="487">
                  <c:v>38448</c:v>
                </c:pt>
                <c:pt idx="488">
                  <c:v>38449</c:v>
                </c:pt>
                <c:pt idx="489">
                  <c:v>38450</c:v>
                </c:pt>
                <c:pt idx="490">
                  <c:v>38453</c:v>
                </c:pt>
                <c:pt idx="491">
                  <c:v>38454</c:v>
                </c:pt>
                <c:pt idx="492">
                  <c:v>38455</c:v>
                </c:pt>
                <c:pt idx="493">
                  <c:v>38456</c:v>
                </c:pt>
                <c:pt idx="494">
                  <c:v>38457</c:v>
                </c:pt>
                <c:pt idx="495">
                  <c:v>38460</c:v>
                </c:pt>
                <c:pt idx="496">
                  <c:v>38461</c:v>
                </c:pt>
                <c:pt idx="497">
                  <c:v>38462</c:v>
                </c:pt>
                <c:pt idx="498">
                  <c:v>38463</c:v>
                </c:pt>
                <c:pt idx="499">
                  <c:v>38464</c:v>
                </c:pt>
                <c:pt idx="500">
                  <c:v>38467</c:v>
                </c:pt>
                <c:pt idx="501">
                  <c:v>38468</c:v>
                </c:pt>
                <c:pt idx="502">
                  <c:v>38469</c:v>
                </c:pt>
                <c:pt idx="503">
                  <c:v>38470</c:v>
                </c:pt>
                <c:pt idx="504">
                  <c:v>38471</c:v>
                </c:pt>
                <c:pt idx="505">
                  <c:v>38474</c:v>
                </c:pt>
                <c:pt idx="506">
                  <c:v>38475</c:v>
                </c:pt>
                <c:pt idx="507">
                  <c:v>38476</c:v>
                </c:pt>
                <c:pt idx="508">
                  <c:v>38477</c:v>
                </c:pt>
                <c:pt idx="509">
                  <c:v>38478</c:v>
                </c:pt>
                <c:pt idx="510">
                  <c:v>38481</c:v>
                </c:pt>
                <c:pt idx="511">
                  <c:v>38482</c:v>
                </c:pt>
                <c:pt idx="512">
                  <c:v>38483</c:v>
                </c:pt>
                <c:pt idx="513">
                  <c:v>38484</c:v>
                </c:pt>
                <c:pt idx="514">
                  <c:v>38485</c:v>
                </c:pt>
                <c:pt idx="515">
                  <c:v>38488</c:v>
                </c:pt>
                <c:pt idx="516">
                  <c:v>38489</c:v>
                </c:pt>
                <c:pt idx="517">
                  <c:v>38490</c:v>
                </c:pt>
                <c:pt idx="518">
                  <c:v>38491</c:v>
                </c:pt>
                <c:pt idx="519">
                  <c:v>38492</c:v>
                </c:pt>
                <c:pt idx="520">
                  <c:v>38496</c:v>
                </c:pt>
                <c:pt idx="521">
                  <c:v>38497</c:v>
                </c:pt>
                <c:pt idx="522">
                  <c:v>38498</c:v>
                </c:pt>
                <c:pt idx="523">
                  <c:v>38499</c:v>
                </c:pt>
                <c:pt idx="524">
                  <c:v>38502</c:v>
                </c:pt>
                <c:pt idx="525">
                  <c:v>38503</c:v>
                </c:pt>
                <c:pt idx="526">
                  <c:v>38504</c:v>
                </c:pt>
                <c:pt idx="527">
                  <c:v>38505</c:v>
                </c:pt>
                <c:pt idx="528">
                  <c:v>38506</c:v>
                </c:pt>
                <c:pt idx="529">
                  <c:v>38509</c:v>
                </c:pt>
                <c:pt idx="530">
                  <c:v>38510</c:v>
                </c:pt>
                <c:pt idx="531">
                  <c:v>38511</c:v>
                </c:pt>
                <c:pt idx="532">
                  <c:v>38512</c:v>
                </c:pt>
                <c:pt idx="533">
                  <c:v>38513</c:v>
                </c:pt>
                <c:pt idx="534">
                  <c:v>38516</c:v>
                </c:pt>
                <c:pt idx="535">
                  <c:v>38517</c:v>
                </c:pt>
                <c:pt idx="536">
                  <c:v>38518</c:v>
                </c:pt>
                <c:pt idx="537">
                  <c:v>38519</c:v>
                </c:pt>
                <c:pt idx="538">
                  <c:v>38520</c:v>
                </c:pt>
                <c:pt idx="539">
                  <c:v>38523</c:v>
                </c:pt>
                <c:pt idx="540">
                  <c:v>38524</c:v>
                </c:pt>
                <c:pt idx="541">
                  <c:v>38525</c:v>
                </c:pt>
                <c:pt idx="542">
                  <c:v>38526</c:v>
                </c:pt>
                <c:pt idx="543">
                  <c:v>38527</c:v>
                </c:pt>
                <c:pt idx="544">
                  <c:v>38530</c:v>
                </c:pt>
                <c:pt idx="545">
                  <c:v>38531</c:v>
                </c:pt>
                <c:pt idx="546">
                  <c:v>38532</c:v>
                </c:pt>
                <c:pt idx="547">
                  <c:v>38533</c:v>
                </c:pt>
                <c:pt idx="548">
                  <c:v>38537</c:v>
                </c:pt>
                <c:pt idx="549">
                  <c:v>38538</c:v>
                </c:pt>
                <c:pt idx="550">
                  <c:v>38539</c:v>
                </c:pt>
                <c:pt idx="551">
                  <c:v>38540</c:v>
                </c:pt>
                <c:pt idx="552">
                  <c:v>38541</c:v>
                </c:pt>
                <c:pt idx="553">
                  <c:v>38544</c:v>
                </c:pt>
                <c:pt idx="554">
                  <c:v>38545</c:v>
                </c:pt>
                <c:pt idx="555">
                  <c:v>38546</c:v>
                </c:pt>
                <c:pt idx="556">
                  <c:v>38547</c:v>
                </c:pt>
                <c:pt idx="557">
                  <c:v>38548</c:v>
                </c:pt>
                <c:pt idx="558">
                  <c:v>38551</c:v>
                </c:pt>
                <c:pt idx="559">
                  <c:v>38552</c:v>
                </c:pt>
                <c:pt idx="560">
                  <c:v>38553</c:v>
                </c:pt>
                <c:pt idx="561">
                  <c:v>38554</c:v>
                </c:pt>
                <c:pt idx="562">
                  <c:v>38555</c:v>
                </c:pt>
                <c:pt idx="563">
                  <c:v>38558</c:v>
                </c:pt>
                <c:pt idx="564">
                  <c:v>38559</c:v>
                </c:pt>
                <c:pt idx="565">
                  <c:v>38560</c:v>
                </c:pt>
                <c:pt idx="566">
                  <c:v>38561</c:v>
                </c:pt>
                <c:pt idx="567">
                  <c:v>38562</c:v>
                </c:pt>
                <c:pt idx="568">
                  <c:v>38566</c:v>
                </c:pt>
                <c:pt idx="569">
                  <c:v>38567</c:v>
                </c:pt>
                <c:pt idx="570">
                  <c:v>38568</c:v>
                </c:pt>
                <c:pt idx="571">
                  <c:v>38569</c:v>
                </c:pt>
                <c:pt idx="572">
                  <c:v>38572</c:v>
                </c:pt>
                <c:pt idx="573">
                  <c:v>38573</c:v>
                </c:pt>
                <c:pt idx="574">
                  <c:v>38574</c:v>
                </c:pt>
                <c:pt idx="575">
                  <c:v>38575</c:v>
                </c:pt>
                <c:pt idx="576">
                  <c:v>38576</c:v>
                </c:pt>
                <c:pt idx="577">
                  <c:v>38579</c:v>
                </c:pt>
                <c:pt idx="578">
                  <c:v>38580</c:v>
                </c:pt>
                <c:pt idx="579">
                  <c:v>38581</c:v>
                </c:pt>
                <c:pt idx="580">
                  <c:v>38582</c:v>
                </c:pt>
                <c:pt idx="581">
                  <c:v>38583</c:v>
                </c:pt>
                <c:pt idx="582">
                  <c:v>38586</c:v>
                </c:pt>
                <c:pt idx="583">
                  <c:v>38587</c:v>
                </c:pt>
                <c:pt idx="584">
                  <c:v>38588</c:v>
                </c:pt>
                <c:pt idx="585">
                  <c:v>38589</c:v>
                </c:pt>
                <c:pt idx="586">
                  <c:v>38590</c:v>
                </c:pt>
                <c:pt idx="587">
                  <c:v>38593</c:v>
                </c:pt>
                <c:pt idx="588">
                  <c:v>38594</c:v>
                </c:pt>
                <c:pt idx="589">
                  <c:v>38595</c:v>
                </c:pt>
                <c:pt idx="590">
                  <c:v>38596</c:v>
                </c:pt>
                <c:pt idx="591">
                  <c:v>38597</c:v>
                </c:pt>
                <c:pt idx="592">
                  <c:v>38601</c:v>
                </c:pt>
                <c:pt idx="593">
                  <c:v>38602</c:v>
                </c:pt>
                <c:pt idx="594">
                  <c:v>38603</c:v>
                </c:pt>
                <c:pt idx="595">
                  <c:v>38604</c:v>
                </c:pt>
                <c:pt idx="596">
                  <c:v>38607</c:v>
                </c:pt>
                <c:pt idx="597">
                  <c:v>38608</c:v>
                </c:pt>
                <c:pt idx="598">
                  <c:v>38609</c:v>
                </c:pt>
                <c:pt idx="599">
                  <c:v>38610</c:v>
                </c:pt>
                <c:pt idx="600">
                  <c:v>38611</c:v>
                </c:pt>
                <c:pt idx="601">
                  <c:v>38614</c:v>
                </c:pt>
                <c:pt idx="602">
                  <c:v>38615</c:v>
                </c:pt>
                <c:pt idx="603">
                  <c:v>38616</c:v>
                </c:pt>
                <c:pt idx="604">
                  <c:v>38617</c:v>
                </c:pt>
                <c:pt idx="605">
                  <c:v>38618</c:v>
                </c:pt>
                <c:pt idx="606">
                  <c:v>38621</c:v>
                </c:pt>
                <c:pt idx="607">
                  <c:v>38622</c:v>
                </c:pt>
                <c:pt idx="608">
                  <c:v>38623</c:v>
                </c:pt>
                <c:pt idx="609">
                  <c:v>38624</c:v>
                </c:pt>
                <c:pt idx="610">
                  <c:v>38625</c:v>
                </c:pt>
                <c:pt idx="611">
                  <c:v>38628</c:v>
                </c:pt>
                <c:pt idx="612">
                  <c:v>38629</c:v>
                </c:pt>
                <c:pt idx="613">
                  <c:v>38630</c:v>
                </c:pt>
                <c:pt idx="614">
                  <c:v>38631</c:v>
                </c:pt>
                <c:pt idx="615">
                  <c:v>38632</c:v>
                </c:pt>
                <c:pt idx="616">
                  <c:v>38636</c:v>
                </c:pt>
                <c:pt idx="617">
                  <c:v>38637</c:v>
                </c:pt>
                <c:pt idx="618">
                  <c:v>38638</c:v>
                </c:pt>
                <c:pt idx="619">
                  <c:v>38639</c:v>
                </c:pt>
                <c:pt idx="620">
                  <c:v>38642</c:v>
                </c:pt>
                <c:pt idx="621">
                  <c:v>38643</c:v>
                </c:pt>
                <c:pt idx="622">
                  <c:v>38644</c:v>
                </c:pt>
                <c:pt idx="623">
                  <c:v>38645</c:v>
                </c:pt>
                <c:pt idx="624">
                  <c:v>38646</c:v>
                </c:pt>
                <c:pt idx="625">
                  <c:v>38649</c:v>
                </c:pt>
                <c:pt idx="626">
                  <c:v>38650</c:v>
                </c:pt>
                <c:pt idx="627">
                  <c:v>38651</c:v>
                </c:pt>
                <c:pt idx="628">
                  <c:v>38652</c:v>
                </c:pt>
                <c:pt idx="629">
                  <c:v>38653</c:v>
                </c:pt>
                <c:pt idx="630">
                  <c:v>38656</c:v>
                </c:pt>
                <c:pt idx="631">
                  <c:v>38657</c:v>
                </c:pt>
                <c:pt idx="632">
                  <c:v>38658</c:v>
                </c:pt>
                <c:pt idx="633">
                  <c:v>38659</c:v>
                </c:pt>
                <c:pt idx="634">
                  <c:v>38660</c:v>
                </c:pt>
                <c:pt idx="635">
                  <c:v>38663</c:v>
                </c:pt>
                <c:pt idx="636">
                  <c:v>38664</c:v>
                </c:pt>
                <c:pt idx="637">
                  <c:v>38665</c:v>
                </c:pt>
                <c:pt idx="638">
                  <c:v>38666</c:v>
                </c:pt>
                <c:pt idx="639">
                  <c:v>38667</c:v>
                </c:pt>
                <c:pt idx="640">
                  <c:v>38670</c:v>
                </c:pt>
                <c:pt idx="641">
                  <c:v>38671</c:v>
                </c:pt>
                <c:pt idx="642">
                  <c:v>38672</c:v>
                </c:pt>
                <c:pt idx="643">
                  <c:v>38673</c:v>
                </c:pt>
                <c:pt idx="644">
                  <c:v>38674</c:v>
                </c:pt>
                <c:pt idx="645">
                  <c:v>38677</c:v>
                </c:pt>
                <c:pt idx="646">
                  <c:v>38678</c:v>
                </c:pt>
                <c:pt idx="647">
                  <c:v>38679</c:v>
                </c:pt>
                <c:pt idx="648">
                  <c:v>38680</c:v>
                </c:pt>
                <c:pt idx="649">
                  <c:v>38681</c:v>
                </c:pt>
                <c:pt idx="650">
                  <c:v>38684</c:v>
                </c:pt>
                <c:pt idx="651">
                  <c:v>38685</c:v>
                </c:pt>
                <c:pt idx="652">
                  <c:v>38686</c:v>
                </c:pt>
                <c:pt idx="653">
                  <c:v>38687</c:v>
                </c:pt>
                <c:pt idx="654">
                  <c:v>38688</c:v>
                </c:pt>
                <c:pt idx="655">
                  <c:v>38691</c:v>
                </c:pt>
                <c:pt idx="656">
                  <c:v>38692</c:v>
                </c:pt>
                <c:pt idx="657">
                  <c:v>38693</c:v>
                </c:pt>
                <c:pt idx="658">
                  <c:v>38694</c:v>
                </c:pt>
                <c:pt idx="659">
                  <c:v>38695</c:v>
                </c:pt>
                <c:pt idx="660">
                  <c:v>38698</c:v>
                </c:pt>
                <c:pt idx="661">
                  <c:v>38699</c:v>
                </c:pt>
                <c:pt idx="662">
                  <c:v>38700</c:v>
                </c:pt>
                <c:pt idx="663">
                  <c:v>38701</c:v>
                </c:pt>
                <c:pt idx="664">
                  <c:v>38702</c:v>
                </c:pt>
                <c:pt idx="665">
                  <c:v>38705</c:v>
                </c:pt>
                <c:pt idx="666">
                  <c:v>38706</c:v>
                </c:pt>
                <c:pt idx="667">
                  <c:v>38707</c:v>
                </c:pt>
                <c:pt idx="668">
                  <c:v>38708</c:v>
                </c:pt>
                <c:pt idx="669">
                  <c:v>38709</c:v>
                </c:pt>
                <c:pt idx="670">
                  <c:v>38714</c:v>
                </c:pt>
                <c:pt idx="671">
                  <c:v>38715</c:v>
                </c:pt>
                <c:pt idx="672">
                  <c:v>38716</c:v>
                </c:pt>
                <c:pt idx="673">
                  <c:v>38720</c:v>
                </c:pt>
                <c:pt idx="674">
                  <c:v>38721</c:v>
                </c:pt>
                <c:pt idx="675">
                  <c:v>38722</c:v>
                </c:pt>
                <c:pt idx="676">
                  <c:v>38723</c:v>
                </c:pt>
                <c:pt idx="677">
                  <c:v>38726</c:v>
                </c:pt>
                <c:pt idx="678">
                  <c:v>38727</c:v>
                </c:pt>
                <c:pt idx="679">
                  <c:v>38728</c:v>
                </c:pt>
                <c:pt idx="680">
                  <c:v>38729</c:v>
                </c:pt>
                <c:pt idx="681">
                  <c:v>38730</c:v>
                </c:pt>
                <c:pt idx="682">
                  <c:v>38733</c:v>
                </c:pt>
                <c:pt idx="683">
                  <c:v>38734</c:v>
                </c:pt>
                <c:pt idx="684">
                  <c:v>38735</c:v>
                </c:pt>
                <c:pt idx="685">
                  <c:v>38736</c:v>
                </c:pt>
                <c:pt idx="686">
                  <c:v>38737</c:v>
                </c:pt>
                <c:pt idx="687">
                  <c:v>38740</c:v>
                </c:pt>
                <c:pt idx="688">
                  <c:v>38741</c:v>
                </c:pt>
                <c:pt idx="689">
                  <c:v>38742</c:v>
                </c:pt>
                <c:pt idx="690">
                  <c:v>38743</c:v>
                </c:pt>
                <c:pt idx="691">
                  <c:v>38744</c:v>
                </c:pt>
                <c:pt idx="692">
                  <c:v>38747</c:v>
                </c:pt>
                <c:pt idx="693">
                  <c:v>38748</c:v>
                </c:pt>
                <c:pt idx="694">
                  <c:v>38749</c:v>
                </c:pt>
                <c:pt idx="695">
                  <c:v>38750</c:v>
                </c:pt>
                <c:pt idx="696">
                  <c:v>38751</c:v>
                </c:pt>
                <c:pt idx="697">
                  <c:v>38754</c:v>
                </c:pt>
                <c:pt idx="698">
                  <c:v>38755</c:v>
                </c:pt>
                <c:pt idx="699">
                  <c:v>38756</c:v>
                </c:pt>
                <c:pt idx="700">
                  <c:v>38757</c:v>
                </c:pt>
                <c:pt idx="701">
                  <c:v>38758</c:v>
                </c:pt>
                <c:pt idx="702">
                  <c:v>38761</c:v>
                </c:pt>
                <c:pt idx="703">
                  <c:v>38762</c:v>
                </c:pt>
                <c:pt idx="704">
                  <c:v>38763</c:v>
                </c:pt>
                <c:pt idx="705">
                  <c:v>38764</c:v>
                </c:pt>
                <c:pt idx="706">
                  <c:v>38765</c:v>
                </c:pt>
                <c:pt idx="707">
                  <c:v>38768</c:v>
                </c:pt>
                <c:pt idx="708">
                  <c:v>38769</c:v>
                </c:pt>
                <c:pt idx="709">
                  <c:v>38770</c:v>
                </c:pt>
                <c:pt idx="710">
                  <c:v>38771</c:v>
                </c:pt>
                <c:pt idx="711">
                  <c:v>38772</c:v>
                </c:pt>
                <c:pt idx="712">
                  <c:v>38775</c:v>
                </c:pt>
                <c:pt idx="713">
                  <c:v>38776</c:v>
                </c:pt>
                <c:pt idx="714">
                  <c:v>38777</c:v>
                </c:pt>
                <c:pt idx="715">
                  <c:v>38778</c:v>
                </c:pt>
                <c:pt idx="716">
                  <c:v>38779</c:v>
                </c:pt>
                <c:pt idx="717">
                  <c:v>38782</c:v>
                </c:pt>
                <c:pt idx="718">
                  <c:v>38783</c:v>
                </c:pt>
                <c:pt idx="719">
                  <c:v>38784</c:v>
                </c:pt>
                <c:pt idx="720">
                  <c:v>38785</c:v>
                </c:pt>
                <c:pt idx="721">
                  <c:v>38786</c:v>
                </c:pt>
                <c:pt idx="722">
                  <c:v>38789</c:v>
                </c:pt>
                <c:pt idx="723">
                  <c:v>38790</c:v>
                </c:pt>
                <c:pt idx="724">
                  <c:v>38791</c:v>
                </c:pt>
                <c:pt idx="725">
                  <c:v>38792</c:v>
                </c:pt>
                <c:pt idx="726">
                  <c:v>38793</c:v>
                </c:pt>
                <c:pt idx="727">
                  <c:v>38796</c:v>
                </c:pt>
                <c:pt idx="728">
                  <c:v>38797</c:v>
                </c:pt>
                <c:pt idx="729">
                  <c:v>38798</c:v>
                </c:pt>
                <c:pt idx="730">
                  <c:v>38799</c:v>
                </c:pt>
                <c:pt idx="731">
                  <c:v>38800</c:v>
                </c:pt>
                <c:pt idx="732">
                  <c:v>38803</c:v>
                </c:pt>
                <c:pt idx="733">
                  <c:v>38804</c:v>
                </c:pt>
                <c:pt idx="734">
                  <c:v>38805</c:v>
                </c:pt>
                <c:pt idx="735">
                  <c:v>38806</c:v>
                </c:pt>
                <c:pt idx="736">
                  <c:v>38807</c:v>
                </c:pt>
                <c:pt idx="737">
                  <c:v>38810</c:v>
                </c:pt>
                <c:pt idx="738">
                  <c:v>38811</c:v>
                </c:pt>
                <c:pt idx="739">
                  <c:v>38812</c:v>
                </c:pt>
                <c:pt idx="740">
                  <c:v>38813</c:v>
                </c:pt>
                <c:pt idx="741">
                  <c:v>38814</c:v>
                </c:pt>
                <c:pt idx="742">
                  <c:v>38817</c:v>
                </c:pt>
                <c:pt idx="743">
                  <c:v>38818</c:v>
                </c:pt>
                <c:pt idx="744">
                  <c:v>38819</c:v>
                </c:pt>
                <c:pt idx="745">
                  <c:v>38820</c:v>
                </c:pt>
                <c:pt idx="746">
                  <c:v>38824</c:v>
                </c:pt>
                <c:pt idx="747">
                  <c:v>38825</c:v>
                </c:pt>
                <c:pt idx="748">
                  <c:v>38826</c:v>
                </c:pt>
                <c:pt idx="749">
                  <c:v>38827</c:v>
                </c:pt>
                <c:pt idx="750">
                  <c:v>38828</c:v>
                </c:pt>
                <c:pt idx="751">
                  <c:v>38831</c:v>
                </c:pt>
                <c:pt idx="752">
                  <c:v>38832</c:v>
                </c:pt>
                <c:pt idx="753">
                  <c:v>38833</c:v>
                </c:pt>
                <c:pt idx="754">
                  <c:v>38834</c:v>
                </c:pt>
                <c:pt idx="755">
                  <c:v>38835</c:v>
                </c:pt>
                <c:pt idx="756">
                  <c:v>38838</c:v>
                </c:pt>
                <c:pt idx="757">
                  <c:v>38839</c:v>
                </c:pt>
                <c:pt idx="758">
                  <c:v>38840</c:v>
                </c:pt>
                <c:pt idx="759">
                  <c:v>38841</c:v>
                </c:pt>
                <c:pt idx="760">
                  <c:v>38842</c:v>
                </c:pt>
                <c:pt idx="761">
                  <c:v>38845</c:v>
                </c:pt>
                <c:pt idx="762">
                  <c:v>38846</c:v>
                </c:pt>
                <c:pt idx="763">
                  <c:v>38847</c:v>
                </c:pt>
                <c:pt idx="764">
                  <c:v>38848</c:v>
                </c:pt>
                <c:pt idx="765">
                  <c:v>38849</c:v>
                </c:pt>
                <c:pt idx="766">
                  <c:v>38852</c:v>
                </c:pt>
                <c:pt idx="767">
                  <c:v>38853</c:v>
                </c:pt>
                <c:pt idx="768">
                  <c:v>38854</c:v>
                </c:pt>
                <c:pt idx="769">
                  <c:v>38855</c:v>
                </c:pt>
                <c:pt idx="770">
                  <c:v>38856</c:v>
                </c:pt>
                <c:pt idx="771">
                  <c:v>38860</c:v>
                </c:pt>
                <c:pt idx="772">
                  <c:v>38861</c:v>
                </c:pt>
                <c:pt idx="773">
                  <c:v>38862</c:v>
                </c:pt>
                <c:pt idx="774">
                  <c:v>38863</c:v>
                </c:pt>
                <c:pt idx="775">
                  <c:v>38866</c:v>
                </c:pt>
                <c:pt idx="776">
                  <c:v>38867</c:v>
                </c:pt>
                <c:pt idx="777">
                  <c:v>38868</c:v>
                </c:pt>
                <c:pt idx="778">
                  <c:v>38869</c:v>
                </c:pt>
                <c:pt idx="779">
                  <c:v>38870</c:v>
                </c:pt>
                <c:pt idx="780">
                  <c:v>38873</c:v>
                </c:pt>
                <c:pt idx="781">
                  <c:v>38874</c:v>
                </c:pt>
                <c:pt idx="782">
                  <c:v>38875</c:v>
                </c:pt>
                <c:pt idx="783">
                  <c:v>38876</c:v>
                </c:pt>
                <c:pt idx="784">
                  <c:v>38877</c:v>
                </c:pt>
                <c:pt idx="785">
                  <c:v>38880</c:v>
                </c:pt>
                <c:pt idx="786">
                  <c:v>38881</c:v>
                </c:pt>
                <c:pt idx="787">
                  <c:v>38882</c:v>
                </c:pt>
                <c:pt idx="788">
                  <c:v>38883</c:v>
                </c:pt>
                <c:pt idx="789">
                  <c:v>38884</c:v>
                </c:pt>
                <c:pt idx="790">
                  <c:v>38887</c:v>
                </c:pt>
                <c:pt idx="791">
                  <c:v>38888</c:v>
                </c:pt>
                <c:pt idx="792">
                  <c:v>38889</c:v>
                </c:pt>
                <c:pt idx="793">
                  <c:v>38890</c:v>
                </c:pt>
                <c:pt idx="794">
                  <c:v>38891</c:v>
                </c:pt>
                <c:pt idx="795">
                  <c:v>38894</c:v>
                </c:pt>
                <c:pt idx="796">
                  <c:v>38895</c:v>
                </c:pt>
                <c:pt idx="797">
                  <c:v>38896</c:v>
                </c:pt>
                <c:pt idx="798">
                  <c:v>38897</c:v>
                </c:pt>
                <c:pt idx="799">
                  <c:v>38898</c:v>
                </c:pt>
                <c:pt idx="800">
                  <c:v>38902</c:v>
                </c:pt>
                <c:pt idx="801">
                  <c:v>38903</c:v>
                </c:pt>
                <c:pt idx="802">
                  <c:v>38904</c:v>
                </c:pt>
                <c:pt idx="803">
                  <c:v>38905</c:v>
                </c:pt>
                <c:pt idx="804">
                  <c:v>38908</c:v>
                </c:pt>
                <c:pt idx="805">
                  <c:v>38909</c:v>
                </c:pt>
                <c:pt idx="806">
                  <c:v>38910</c:v>
                </c:pt>
                <c:pt idx="807">
                  <c:v>38911</c:v>
                </c:pt>
                <c:pt idx="808">
                  <c:v>38912</c:v>
                </c:pt>
                <c:pt idx="809">
                  <c:v>38915</c:v>
                </c:pt>
                <c:pt idx="810">
                  <c:v>38916</c:v>
                </c:pt>
                <c:pt idx="811">
                  <c:v>38917</c:v>
                </c:pt>
                <c:pt idx="812">
                  <c:v>38918</c:v>
                </c:pt>
                <c:pt idx="813">
                  <c:v>38919</c:v>
                </c:pt>
                <c:pt idx="814">
                  <c:v>38922</c:v>
                </c:pt>
                <c:pt idx="815">
                  <c:v>38923</c:v>
                </c:pt>
                <c:pt idx="816">
                  <c:v>38924</c:v>
                </c:pt>
                <c:pt idx="817">
                  <c:v>38925</c:v>
                </c:pt>
                <c:pt idx="818">
                  <c:v>38926</c:v>
                </c:pt>
                <c:pt idx="819">
                  <c:v>38929</c:v>
                </c:pt>
                <c:pt idx="820">
                  <c:v>38930</c:v>
                </c:pt>
                <c:pt idx="821">
                  <c:v>38931</c:v>
                </c:pt>
                <c:pt idx="822">
                  <c:v>38932</c:v>
                </c:pt>
                <c:pt idx="823">
                  <c:v>38933</c:v>
                </c:pt>
                <c:pt idx="824">
                  <c:v>38937</c:v>
                </c:pt>
                <c:pt idx="825">
                  <c:v>38938</c:v>
                </c:pt>
                <c:pt idx="826">
                  <c:v>38939</c:v>
                </c:pt>
                <c:pt idx="827">
                  <c:v>38940</c:v>
                </c:pt>
                <c:pt idx="828">
                  <c:v>38943</c:v>
                </c:pt>
                <c:pt idx="829">
                  <c:v>38944</c:v>
                </c:pt>
                <c:pt idx="830">
                  <c:v>38945</c:v>
                </c:pt>
                <c:pt idx="831">
                  <c:v>38946</c:v>
                </c:pt>
                <c:pt idx="832">
                  <c:v>38947</c:v>
                </c:pt>
                <c:pt idx="833">
                  <c:v>38950</c:v>
                </c:pt>
                <c:pt idx="834">
                  <c:v>38951</c:v>
                </c:pt>
                <c:pt idx="835">
                  <c:v>38952</c:v>
                </c:pt>
                <c:pt idx="836">
                  <c:v>38953</c:v>
                </c:pt>
                <c:pt idx="837">
                  <c:v>38954</c:v>
                </c:pt>
                <c:pt idx="838">
                  <c:v>38957</c:v>
                </c:pt>
                <c:pt idx="839">
                  <c:v>38958</c:v>
                </c:pt>
                <c:pt idx="840">
                  <c:v>38959</c:v>
                </c:pt>
                <c:pt idx="841">
                  <c:v>38960</c:v>
                </c:pt>
                <c:pt idx="842">
                  <c:v>38961</c:v>
                </c:pt>
                <c:pt idx="843">
                  <c:v>38965</c:v>
                </c:pt>
                <c:pt idx="844">
                  <c:v>38966</c:v>
                </c:pt>
                <c:pt idx="845">
                  <c:v>38967</c:v>
                </c:pt>
                <c:pt idx="846">
                  <c:v>38968</c:v>
                </c:pt>
                <c:pt idx="847">
                  <c:v>38971</c:v>
                </c:pt>
                <c:pt idx="848">
                  <c:v>38972</c:v>
                </c:pt>
                <c:pt idx="849">
                  <c:v>38973</c:v>
                </c:pt>
                <c:pt idx="850">
                  <c:v>38974</c:v>
                </c:pt>
                <c:pt idx="851">
                  <c:v>38975</c:v>
                </c:pt>
                <c:pt idx="852">
                  <c:v>38978</c:v>
                </c:pt>
                <c:pt idx="853">
                  <c:v>38979</c:v>
                </c:pt>
                <c:pt idx="854">
                  <c:v>38980</c:v>
                </c:pt>
                <c:pt idx="855">
                  <c:v>38981</c:v>
                </c:pt>
                <c:pt idx="856">
                  <c:v>38982</c:v>
                </c:pt>
                <c:pt idx="857">
                  <c:v>38985</c:v>
                </c:pt>
                <c:pt idx="858">
                  <c:v>38986</c:v>
                </c:pt>
                <c:pt idx="859">
                  <c:v>38987</c:v>
                </c:pt>
                <c:pt idx="860">
                  <c:v>38988</c:v>
                </c:pt>
                <c:pt idx="861">
                  <c:v>38989</c:v>
                </c:pt>
                <c:pt idx="862">
                  <c:v>38992</c:v>
                </c:pt>
                <c:pt idx="863">
                  <c:v>38993</c:v>
                </c:pt>
                <c:pt idx="864">
                  <c:v>38994</c:v>
                </c:pt>
                <c:pt idx="865">
                  <c:v>38995</c:v>
                </c:pt>
                <c:pt idx="866">
                  <c:v>38996</c:v>
                </c:pt>
                <c:pt idx="867">
                  <c:v>39000</c:v>
                </c:pt>
                <c:pt idx="868">
                  <c:v>39001</c:v>
                </c:pt>
                <c:pt idx="869">
                  <c:v>39002</c:v>
                </c:pt>
                <c:pt idx="870">
                  <c:v>39003</c:v>
                </c:pt>
                <c:pt idx="871">
                  <c:v>39006</c:v>
                </c:pt>
                <c:pt idx="872">
                  <c:v>39007</c:v>
                </c:pt>
                <c:pt idx="873">
                  <c:v>39008</c:v>
                </c:pt>
                <c:pt idx="874">
                  <c:v>39009</c:v>
                </c:pt>
                <c:pt idx="875">
                  <c:v>39010</c:v>
                </c:pt>
                <c:pt idx="876">
                  <c:v>39013</c:v>
                </c:pt>
                <c:pt idx="877">
                  <c:v>39014</c:v>
                </c:pt>
                <c:pt idx="878">
                  <c:v>39015</c:v>
                </c:pt>
                <c:pt idx="879">
                  <c:v>39016</c:v>
                </c:pt>
                <c:pt idx="880">
                  <c:v>39017</c:v>
                </c:pt>
                <c:pt idx="881">
                  <c:v>39020</c:v>
                </c:pt>
                <c:pt idx="882">
                  <c:v>39021</c:v>
                </c:pt>
                <c:pt idx="883">
                  <c:v>39022</c:v>
                </c:pt>
                <c:pt idx="884">
                  <c:v>39023</c:v>
                </c:pt>
                <c:pt idx="885">
                  <c:v>39024</c:v>
                </c:pt>
                <c:pt idx="886">
                  <c:v>39027</c:v>
                </c:pt>
                <c:pt idx="887">
                  <c:v>39028</c:v>
                </c:pt>
                <c:pt idx="888">
                  <c:v>39029</c:v>
                </c:pt>
                <c:pt idx="889">
                  <c:v>39030</c:v>
                </c:pt>
                <c:pt idx="890">
                  <c:v>39031</c:v>
                </c:pt>
                <c:pt idx="891">
                  <c:v>39034</c:v>
                </c:pt>
                <c:pt idx="892">
                  <c:v>39035</c:v>
                </c:pt>
                <c:pt idx="893">
                  <c:v>39036</c:v>
                </c:pt>
                <c:pt idx="894">
                  <c:v>39037</c:v>
                </c:pt>
                <c:pt idx="895">
                  <c:v>39038</c:v>
                </c:pt>
                <c:pt idx="896">
                  <c:v>39041</c:v>
                </c:pt>
                <c:pt idx="897">
                  <c:v>39042</c:v>
                </c:pt>
                <c:pt idx="898">
                  <c:v>39043</c:v>
                </c:pt>
                <c:pt idx="899">
                  <c:v>39044</c:v>
                </c:pt>
                <c:pt idx="900">
                  <c:v>39045</c:v>
                </c:pt>
                <c:pt idx="901">
                  <c:v>39048</c:v>
                </c:pt>
                <c:pt idx="902">
                  <c:v>39049</c:v>
                </c:pt>
                <c:pt idx="903">
                  <c:v>39050</c:v>
                </c:pt>
                <c:pt idx="904">
                  <c:v>39051</c:v>
                </c:pt>
                <c:pt idx="905">
                  <c:v>39052</c:v>
                </c:pt>
                <c:pt idx="906">
                  <c:v>39055</c:v>
                </c:pt>
                <c:pt idx="907">
                  <c:v>39056</c:v>
                </c:pt>
                <c:pt idx="908">
                  <c:v>39057</c:v>
                </c:pt>
                <c:pt idx="909">
                  <c:v>39058</c:v>
                </c:pt>
                <c:pt idx="910">
                  <c:v>39059</c:v>
                </c:pt>
                <c:pt idx="911">
                  <c:v>39062</c:v>
                </c:pt>
                <c:pt idx="912">
                  <c:v>39063</c:v>
                </c:pt>
                <c:pt idx="913">
                  <c:v>39064</c:v>
                </c:pt>
                <c:pt idx="914">
                  <c:v>39065</c:v>
                </c:pt>
                <c:pt idx="915">
                  <c:v>39066</c:v>
                </c:pt>
                <c:pt idx="916">
                  <c:v>39069</c:v>
                </c:pt>
                <c:pt idx="917">
                  <c:v>39070</c:v>
                </c:pt>
                <c:pt idx="918">
                  <c:v>39071</c:v>
                </c:pt>
                <c:pt idx="919">
                  <c:v>39072</c:v>
                </c:pt>
                <c:pt idx="920">
                  <c:v>39073</c:v>
                </c:pt>
                <c:pt idx="921">
                  <c:v>39078</c:v>
                </c:pt>
                <c:pt idx="922">
                  <c:v>39079</c:v>
                </c:pt>
                <c:pt idx="923">
                  <c:v>39080</c:v>
                </c:pt>
                <c:pt idx="924">
                  <c:v>39084</c:v>
                </c:pt>
                <c:pt idx="925">
                  <c:v>39085</c:v>
                </c:pt>
                <c:pt idx="926">
                  <c:v>39086</c:v>
                </c:pt>
                <c:pt idx="927">
                  <c:v>39087</c:v>
                </c:pt>
                <c:pt idx="928">
                  <c:v>39090</c:v>
                </c:pt>
                <c:pt idx="929">
                  <c:v>39091</c:v>
                </c:pt>
                <c:pt idx="930">
                  <c:v>39092</c:v>
                </c:pt>
                <c:pt idx="931">
                  <c:v>39093</c:v>
                </c:pt>
                <c:pt idx="932">
                  <c:v>39094</c:v>
                </c:pt>
                <c:pt idx="933">
                  <c:v>39097</c:v>
                </c:pt>
                <c:pt idx="934">
                  <c:v>39098</c:v>
                </c:pt>
                <c:pt idx="935">
                  <c:v>39099</c:v>
                </c:pt>
                <c:pt idx="936">
                  <c:v>39100</c:v>
                </c:pt>
                <c:pt idx="937">
                  <c:v>39101</c:v>
                </c:pt>
                <c:pt idx="938">
                  <c:v>39104</c:v>
                </c:pt>
                <c:pt idx="939">
                  <c:v>39105</c:v>
                </c:pt>
                <c:pt idx="940">
                  <c:v>39106</c:v>
                </c:pt>
                <c:pt idx="941">
                  <c:v>39107</c:v>
                </c:pt>
                <c:pt idx="942">
                  <c:v>39108</c:v>
                </c:pt>
                <c:pt idx="943">
                  <c:v>39111</c:v>
                </c:pt>
                <c:pt idx="944">
                  <c:v>39112</c:v>
                </c:pt>
                <c:pt idx="945">
                  <c:v>39113</c:v>
                </c:pt>
                <c:pt idx="946">
                  <c:v>39114</c:v>
                </c:pt>
                <c:pt idx="947">
                  <c:v>39115</c:v>
                </c:pt>
                <c:pt idx="948">
                  <c:v>39118</c:v>
                </c:pt>
                <c:pt idx="949">
                  <c:v>39119</c:v>
                </c:pt>
                <c:pt idx="950">
                  <c:v>39120</c:v>
                </c:pt>
                <c:pt idx="951">
                  <c:v>39121</c:v>
                </c:pt>
                <c:pt idx="952">
                  <c:v>39122</c:v>
                </c:pt>
                <c:pt idx="953">
                  <c:v>39125</c:v>
                </c:pt>
                <c:pt idx="954">
                  <c:v>39126</c:v>
                </c:pt>
                <c:pt idx="955">
                  <c:v>39127</c:v>
                </c:pt>
                <c:pt idx="956">
                  <c:v>39128</c:v>
                </c:pt>
                <c:pt idx="957">
                  <c:v>39129</c:v>
                </c:pt>
                <c:pt idx="958">
                  <c:v>39132</c:v>
                </c:pt>
                <c:pt idx="959">
                  <c:v>39133</c:v>
                </c:pt>
                <c:pt idx="960">
                  <c:v>39134</c:v>
                </c:pt>
                <c:pt idx="961">
                  <c:v>39135</c:v>
                </c:pt>
                <c:pt idx="962">
                  <c:v>39136</c:v>
                </c:pt>
                <c:pt idx="963">
                  <c:v>39139</c:v>
                </c:pt>
                <c:pt idx="964">
                  <c:v>39140</c:v>
                </c:pt>
                <c:pt idx="965">
                  <c:v>39141</c:v>
                </c:pt>
                <c:pt idx="966">
                  <c:v>39142</c:v>
                </c:pt>
                <c:pt idx="967">
                  <c:v>39143</c:v>
                </c:pt>
                <c:pt idx="968">
                  <c:v>39146</c:v>
                </c:pt>
                <c:pt idx="969">
                  <c:v>39147</c:v>
                </c:pt>
                <c:pt idx="970">
                  <c:v>39148</c:v>
                </c:pt>
                <c:pt idx="971">
                  <c:v>39149</c:v>
                </c:pt>
                <c:pt idx="972">
                  <c:v>39150</c:v>
                </c:pt>
                <c:pt idx="973">
                  <c:v>39153</c:v>
                </c:pt>
                <c:pt idx="974">
                  <c:v>39154</c:v>
                </c:pt>
                <c:pt idx="975">
                  <c:v>39155</c:v>
                </c:pt>
                <c:pt idx="976">
                  <c:v>39156</c:v>
                </c:pt>
                <c:pt idx="977">
                  <c:v>39157</c:v>
                </c:pt>
                <c:pt idx="978">
                  <c:v>39160</c:v>
                </c:pt>
                <c:pt idx="979">
                  <c:v>39161</c:v>
                </c:pt>
                <c:pt idx="980">
                  <c:v>39162</c:v>
                </c:pt>
                <c:pt idx="981">
                  <c:v>39163</c:v>
                </c:pt>
                <c:pt idx="982">
                  <c:v>39164</c:v>
                </c:pt>
                <c:pt idx="983">
                  <c:v>39167</c:v>
                </c:pt>
                <c:pt idx="984">
                  <c:v>39168</c:v>
                </c:pt>
                <c:pt idx="985">
                  <c:v>39169</c:v>
                </c:pt>
                <c:pt idx="986">
                  <c:v>39170</c:v>
                </c:pt>
                <c:pt idx="987">
                  <c:v>39171</c:v>
                </c:pt>
                <c:pt idx="988">
                  <c:v>39174</c:v>
                </c:pt>
                <c:pt idx="989">
                  <c:v>39175</c:v>
                </c:pt>
                <c:pt idx="990">
                  <c:v>39176</c:v>
                </c:pt>
                <c:pt idx="991">
                  <c:v>39177</c:v>
                </c:pt>
                <c:pt idx="992">
                  <c:v>39181</c:v>
                </c:pt>
                <c:pt idx="993">
                  <c:v>39182</c:v>
                </c:pt>
                <c:pt idx="994">
                  <c:v>39183</c:v>
                </c:pt>
                <c:pt idx="995">
                  <c:v>39184</c:v>
                </c:pt>
                <c:pt idx="996">
                  <c:v>39185</c:v>
                </c:pt>
                <c:pt idx="997">
                  <c:v>39188</c:v>
                </c:pt>
                <c:pt idx="998">
                  <c:v>39189</c:v>
                </c:pt>
                <c:pt idx="999">
                  <c:v>39190</c:v>
                </c:pt>
                <c:pt idx="1000">
                  <c:v>39191</c:v>
                </c:pt>
                <c:pt idx="1001">
                  <c:v>39192</c:v>
                </c:pt>
                <c:pt idx="1002">
                  <c:v>39195</c:v>
                </c:pt>
                <c:pt idx="1003">
                  <c:v>39196</c:v>
                </c:pt>
                <c:pt idx="1004">
                  <c:v>39197</c:v>
                </c:pt>
                <c:pt idx="1005">
                  <c:v>39198</c:v>
                </c:pt>
                <c:pt idx="1006">
                  <c:v>39199</c:v>
                </c:pt>
                <c:pt idx="1007">
                  <c:v>39202</c:v>
                </c:pt>
                <c:pt idx="1008">
                  <c:v>39203</c:v>
                </c:pt>
                <c:pt idx="1009">
                  <c:v>39204</c:v>
                </c:pt>
                <c:pt idx="1010">
                  <c:v>39205</c:v>
                </c:pt>
                <c:pt idx="1011">
                  <c:v>39206</c:v>
                </c:pt>
                <c:pt idx="1012">
                  <c:v>39209</c:v>
                </c:pt>
                <c:pt idx="1013">
                  <c:v>39210</c:v>
                </c:pt>
                <c:pt idx="1014">
                  <c:v>39211</c:v>
                </c:pt>
                <c:pt idx="1015">
                  <c:v>39212</c:v>
                </c:pt>
                <c:pt idx="1016">
                  <c:v>39213</c:v>
                </c:pt>
                <c:pt idx="1017">
                  <c:v>39216</c:v>
                </c:pt>
                <c:pt idx="1018">
                  <c:v>39217</c:v>
                </c:pt>
                <c:pt idx="1019">
                  <c:v>39218</c:v>
                </c:pt>
                <c:pt idx="1020">
                  <c:v>39219</c:v>
                </c:pt>
                <c:pt idx="1021">
                  <c:v>39220</c:v>
                </c:pt>
                <c:pt idx="1022">
                  <c:v>39224</c:v>
                </c:pt>
                <c:pt idx="1023">
                  <c:v>39225</c:v>
                </c:pt>
                <c:pt idx="1024">
                  <c:v>39226</c:v>
                </c:pt>
                <c:pt idx="1025">
                  <c:v>39227</c:v>
                </c:pt>
                <c:pt idx="1026">
                  <c:v>39230</c:v>
                </c:pt>
                <c:pt idx="1027">
                  <c:v>39231</c:v>
                </c:pt>
                <c:pt idx="1028">
                  <c:v>39232</c:v>
                </c:pt>
                <c:pt idx="1029">
                  <c:v>39233</c:v>
                </c:pt>
                <c:pt idx="1030">
                  <c:v>39234</c:v>
                </c:pt>
                <c:pt idx="1031">
                  <c:v>39237</c:v>
                </c:pt>
                <c:pt idx="1032">
                  <c:v>39238</c:v>
                </c:pt>
                <c:pt idx="1033">
                  <c:v>39239</c:v>
                </c:pt>
                <c:pt idx="1034">
                  <c:v>39240</c:v>
                </c:pt>
                <c:pt idx="1035">
                  <c:v>39241</c:v>
                </c:pt>
                <c:pt idx="1036">
                  <c:v>39244</c:v>
                </c:pt>
                <c:pt idx="1037">
                  <c:v>39245</c:v>
                </c:pt>
                <c:pt idx="1038">
                  <c:v>39246</c:v>
                </c:pt>
                <c:pt idx="1039">
                  <c:v>39247</c:v>
                </c:pt>
                <c:pt idx="1040">
                  <c:v>39248</c:v>
                </c:pt>
                <c:pt idx="1041">
                  <c:v>39251</c:v>
                </c:pt>
                <c:pt idx="1042">
                  <c:v>39252</c:v>
                </c:pt>
                <c:pt idx="1043">
                  <c:v>39253</c:v>
                </c:pt>
                <c:pt idx="1044">
                  <c:v>39254</c:v>
                </c:pt>
                <c:pt idx="1045">
                  <c:v>39255</c:v>
                </c:pt>
                <c:pt idx="1046">
                  <c:v>39258</c:v>
                </c:pt>
                <c:pt idx="1047">
                  <c:v>39259</c:v>
                </c:pt>
                <c:pt idx="1048">
                  <c:v>39260</c:v>
                </c:pt>
                <c:pt idx="1049">
                  <c:v>39261</c:v>
                </c:pt>
                <c:pt idx="1050">
                  <c:v>39262</c:v>
                </c:pt>
                <c:pt idx="1051">
                  <c:v>39266</c:v>
                </c:pt>
                <c:pt idx="1052">
                  <c:v>39267</c:v>
                </c:pt>
                <c:pt idx="1053">
                  <c:v>39268</c:v>
                </c:pt>
                <c:pt idx="1054">
                  <c:v>39269</c:v>
                </c:pt>
                <c:pt idx="1055">
                  <c:v>39272</c:v>
                </c:pt>
                <c:pt idx="1056">
                  <c:v>39273</c:v>
                </c:pt>
                <c:pt idx="1057">
                  <c:v>39274</c:v>
                </c:pt>
                <c:pt idx="1058">
                  <c:v>39275</c:v>
                </c:pt>
                <c:pt idx="1059">
                  <c:v>39276</c:v>
                </c:pt>
                <c:pt idx="1060">
                  <c:v>39279</c:v>
                </c:pt>
                <c:pt idx="1061">
                  <c:v>39280</c:v>
                </c:pt>
                <c:pt idx="1062">
                  <c:v>39281</c:v>
                </c:pt>
                <c:pt idx="1063">
                  <c:v>39282</c:v>
                </c:pt>
                <c:pt idx="1064">
                  <c:v>39283</c:v>
                </c:pt>
                <c:pt idx="1065">
                  <c:v>39286</c:v>
                </c:pt>
                <c:pt idx="1066">
                  <c:v>39287</c:v>
                </c:pt>
                <c:pt idx="1067">
                  <c:v>39288</c:v>
                </c:pt>
                <c:pt idx="1068">
                  <c:v>39289</c:v>
                </c:pt>
                <c:pt idx="1069">
                  <c:v>39290</c:v>
                </c:pt>
                <c:pt idx="1070">
                  <c:v>39293</c:v>
                </c:pt>
                <c:pt idx="1071">
                  <c:v>39294</c:v>
                </c:pt>
                <c:pt idx="1072">
                  <c:v>39295</c:v>
                </c:pt>
                <c:pt idx="1073">
                  <c:v>39296</c:v>
                </c:pt>
                <c:pt idx="1074">
                  <c:v>39297</c:v>
                </c:pt>
                <c:pt idx="1075">
                  <c:v>39301</c:v>
                </c:pt>
                <c:pt idx="1076">
                  <c:v>39302</c:v>
                </c:pt>
                <c:pt idx="1077">
                  <c:v>39303</c:v>
                </c:pt>
                <c:pt idx="1078">
                  <c:v>39304</c:v>
                </c:pt>
                <c:pt idx="1079">
                  <c:v>39307</c:v>
                </c:pt>
                <c:pt idx="1080">
                  <c:v>39308</c:v>
                </c:pt>
                <c:pt idx="1081">
                  <c:v>39309</c:v>
                </c:pt>
                <c:pt idx="1082">
                  <c:v>39310</c:v>
                </c:pt>
                <c:pt idx="1083">
                  <c:v>39311</c:v>
                </c:pt>
                <c:pt idx="1084">
                  <c:v>39314</c:v>
                </c:pt>
                <c:pt idx="1085">
                  <c:v>39315</c:v>
                </c:pt>
                <c:pt idx="1086">
                  <c:v>39316</c:v>
                </c:pt>
                <c:pt idx="1087">
                  <c:v>39317</c:v>
                </c:pt>
                <c:pt idx="1088">
                  <c:v>39318</c:v>
                </c:pt>
                <c:pt idx="1089">
                  <c:v>39321</c:v>
                </c:pt>
                <c:pt idx="1090">
                  <c:v>39322</c:v>
                </c:pt>
                <c:pt idx="1091">
                  <c:v>39323</c:v>
                </c:pt>
                <c:pt idx="1092">
                  <c:v>39324</c:v>
                </c:pt>
                <c:pt idx="1093">
                  <c:v>39325</c:v>
                </c:pt>
                <c:pt idx="1094">
                  <c:v>39329</c:v>
                </c:pt>
                <c:pt idx="1095">
                  <c:v>39330</c:v>
                </c:pt>
                <c:pt idx="1096">
                  <c:v>39331</c:v>
                </c:pt>
                <c:pt idx="1097">
                  <c:v>39332</c:v>
                </c:pt>
                <c:pt idx="1098">
                  <c:v>39335</c:v>
                </c:pt>
                <c:pt idx="1099">
                  <c:v>39336</c:v>
                </c:pt>
                <c:pt idx="1100">
                  <c:v>39337</c:v>
                </c:pt>
                <c:pt idx="1101">
                  <c:v>39338</c:v>
                </c:pt>
                <c:pt idx="1102">
                  <c:v>39339</c:v>
                </c:pt>
                <c:pt idx="1103">
                  <c:v>39342</c:v>
                </c:pt>
                <c:pt idx="1104">
                  <c:v>39343</c:v>
                </c:pt>
                <c:pt idx="1105">
                  <c:v>39344</c:v>
                </c:pt>
                <c:pt idx="1106">
                  <c:v>39345</c:v>
                </c:pt>
                <c:pt idx="1107">
                  <c:v>39346</c:v>
                </c:pt>
                <c:pt idx="1108">
                  <c:v>39349</c:v>
                </c:pt>
                <c:pt idx="1109">
                  <c:v>39350</c:v>
                </c:pt>
                <c:pt idx="1110">
                  <c:v>39351</c:v>
                </c:pt>
                <c:pt idx="1111">
                  <c:v>39352</c:v>
                </c:pt>
                <c:pt idx="1112">
                  <c:v>39353</c:v>
                </c:pt>
                <c:pt idx="1113">
                  <c:v>39356</c:v>
                </c:pt>
                <c:pt idx="1114">
                  <c:v>39357</c:v>
                </c:pt>
                <c:pt idx="1115">
                  <c:v>39358</c:v>
                </c:pt>
                <c:pt idx="1116">
                  <c:v>39359</c:v>
                </c:pt>
                <c:pt idx="1117">
                  <c:v>39360</c:v>
                </c:pt>
                <c:pt idx="1118">
                  <c:v>39364</c:v>
                </c:pt>
                <c:pt idx="1119">
                  <c:v>39365</c:v>
                </c:pt>
                <c:pt idx="1120">
                  <c:v>39366</c:v>
                </c:pt>
                <c:pt idx="1121">
                  <c:v>39367</c:v>
                </c:pt>
                <c:pt idx="1122">
                  <c:v>39370</c:v>
                </c:pt>
                <c:pt idx="1123">
                  <c:v>39371</c:v>
                </c:pt>
                <c:pt idx="1124">
                  <c:v>39372</c:v>
                </c:pt>
                <c:pt idx="1125">
                  <c:v>39373</c:v>
                </c:pt>
                <c:pt idx="1126">
                  <c:v>39374</c:v>
                </c:pt>
                <c:pt idx="1127">
                  <c:v>39377</c:v>
                </c:pt>
                <c:pt idx="1128">
                  <c:v>39378</c:v>
                </c:pt>
                <c:pt idx="1129">
                  <c:v>39379</c:v>
                </c:pt>
                <c:pt idx="1130">
                  <c:v>39380</c:v>
                </c:pt>
                <c:pt idx="1131">
                  <c:v>39381</c:v>
                </c:pt>
                <c:pt idx="1132">
                  <c:v>39384</c:v>
                </c:pt>
                <c:pt idx="1133">
                  <c:v>39385</c:v>
                </c:pt>
                <c:pt idx="1134">
                  <c:v>39386</c:v>
                </c:pt>
                <c:pt idx="1135">
                  <c:v>39387</c:v>
                </c:pt>
                <c:pt idx="1136">
                  <c:v>39388</c:v>
                </c:pt>
                <c:pt idx="1137">
                  <c:v>39391</c:v>
                </c:pt>
                <c:pt idx="1138">
                  <c:v>39392</c:v>
                </c:pt>
                <c:pt idx="1139">
                  <c:v>39393</c:v>
                </c:pt>
                <c:pt idx="1140">
                  <c:v>39394</c:v>
                </c:pt>
                <c:pt idx="1141">
                  <c:v>39395</c:v>
                </c:pt>
                <c:pt idx="1142">
                  <c:v>39398</c:v>
                </c:pt>
                <c:pt idx="1143">
                  <c:v>39399</c:v>
                </c:pt>
                <c:pt idx="1144">
                  <c:v>39400</c:v>
                </c:pt>
                <c:pt idx="1145">
                  <c:v>39401</c:v>
                </c:pt>
                <c:pt idx="1146">
                  <c:v>39402</c:v>
                </c:pt>
                <c:pt idx="1147">
                  <c:v>39405</c:v>
                </c:pt>
                <c:pt idx="1148">
                  <c:v>39406</c:v>
                </c:pt>
                <c:pt idx="1149">
                  <c:v>39407</c:v>
                </c:pt>
                <c:pt idx="1150">
                  <c:v>39408</c:v>
                </c:pt>
                <c:pt idx="1151">
                  <c:v>39409</c:v>
                </c:pt>
                <c:pt idx="1152">
                  <c:v>39412</c:v>
                </c:pt>
                <c:pt idx="1153">
                  <c:v>39413</c:v>
                </c:pt>
                <c:pt idx="1154">
                  <c:v>39414</c:v>
                </c:pt>
                <c:pt idx="1155">
                  <c:v>39415</c:v>
                </c:pt>
                <c:pt idx="1156">
                  <c:v>39416</c:v>
                </c:pt>
                <c:pt idx="1157">
                  <c:v>39419</c:v>
                </c:pt>
                <c:pt idx="1158">
                  <c:v>39420</c:v>
                </c:pt>
                <c:pt idx="1159">
                  <c:v>39421</c:v>
                </c:pt>
                <c:pt idx="1160">
                  <c:v>39422</c:v>
                </c:pt>
                <c:pt idx="1161">
                  <c:v>39423</c:v>
                </c:pt>
                <c:pt idx="1162">
                  <c:v>39426</c:v>
                </c:pt>
                <c:pt idx="1163">
                  <c:v>39427</c:v>
                </c:pt>
                <c:pt idx="1164">
                  <c:v>39428</c:v>
                </c:pt>
                <c:pt idx="1165">
                  <c:v>39429</c:v>
                </c:pt>
                <c:pt idx="1166">
                  <c:v>39430</c:v>
                </c:pt>
                <c:pt idx="1167">
                  <c:v>39433</c:v>
                </c:pt>
                <c:pt idx="1168">
                  <c:v>39434</c:v>
                </c:pt>
                <c:pt idx="1169">
                  <c:v>39435</c:v>
                </c:pt>
                <c:pt idx="1170">
                  <c:v>39436</c:v>
                </c:pt>
                <c:pt idx="1171">
                  <c:v>39437</c:v>
                </c:pt>
                <c:pt idx="1172">
                  <c:v>39440</c:v>
                </c:pt>
                <c:pt idx="1173">
                  <c:v>39443</c:v>
                </c:pt>
                <c:pt idx="1174">
                  <c:v>39444</c:v>
                </c:pt>
                <c:pt idx="1175">
                  <c:v>39447</c:v>
                </c:pt>
                <c:pt idx="1176">
                  <c:v>39449</c:v>
                </c:pt>
                <c:pt idx="1177">
                  <c:v>39450</c:v>
                </c:pt>
                <c:pt idx="1178">
                  <c:v>39451</c:v>
                </c:pt>
                <c:pt idx="1179">
                  <c:v>39454</c:v>
                </c:pt>
                <c:pt idx="1180">
                  <c:v>39455</c:v>
                </c:pt>
                <c:pt idx="1181">
                  <c:v>39456</c:v>
                </c:pt>
                <c:pt idx="1182">
                  <c:v>39457</c:v>
                </c:pt>
                <c:pt idx="1183">
                  <c:v>39458</c:v>
                </c:pt>
                <c:pt idx="1184">
                  <c:v>39461</c:v>
                </c:pt>
                <c:pt idx="1185">
                  <c:v>39462</c:v>
                </c:pt>
                <c:pt idx="1186">
                  <c:v>39463</c:v>
                </c:pt>
                <c:pt idx="1187">
                  <c:v>39464</c:v>
                </c:pt>
                <c:pt idx="1188">
                  <c:v>39465</c:v>
                </c:pt>
                <c:pt idx="1189">
                  <c:v>39468</c:v>
                </c:pt>
                <c:pt idx="1190">
                  <c:v>39469</c:v>
                </c:pt>
                <c:pt idx="1191">
                  <c:v>39470</c:v>
                </c:pt>
                <c:pt idx="1192">
                  <c:v>39471</c:v>
                </c:pt>
                <c:pt idx="1193">
                  <c:v>39472</c:v>
                </c:pt>
                <c:pt idx="1194">
                  <c:v>39475</c:v>
                </c:pt>
                <c:pt idx="1195">
                  <c:v>39476</c:v>
                </c:pt>
                <c:pt idx="1196">
                  <c:v>39477</c:v>
                </c:pt>
                <c:pt idx="1197">
                  <c:v>39478</c:v>
                </c:pt>
                <c:pt idx="1198">
                  <c:v>39479</c:v>
                </c:pt>
                <c:pt idx="1199">
                  <c:v>39482</c:v>
                </c:pt>
                <c:pt idx="1200">
                  <c:v>39483</c:v>
                </c:pt>
                <c:pt idx="1201">
                  <c:v>39484</c:v>
                </c:pt>
                <c:pt idx="1202">
                  <c:v>39485</c:v>
                </c:pt>
                <c:pt idx="1203">
                  <c:v>39486</c:v>
                </c:pt>
                <c:pt idx="1204">
                  <c:v>39489</c:v>
                </c:pt>
                <c:pt idx="1205">
                  <c:v>39490</c:v>
                </c:pt>
                <c:pt idx="1206">
                  <c:v>39491</c:v>
                </c:pt>
                <c:pt idx="1207">
                  <c:v>39492</c:v>
                </c:pt>
                <c:pt idx="1208">
                  <c:v>39493</c:v>
                </c:pt>
                <c:pt idx="1209">
                  <c:v>39497</c:v>
                </c:pt>
                <c:pt idx="1210">
                  <c:v>39498</c:v>
                </c:pt>
                <c:pt idx="1211">
                  <c:v>39499</c:v>
                </c:pt>
                <c:pt idx="1212">
                  <c:v>39500</c:v>
                </c:pt>
                <c:pt idx="1213">
                  <c:v>39503</c:v>
                </c:pt>
                <c:pt idx="1214">
                  <c:v>39504</c:v>
                </c:pt>
                <c:pt idx="1215">
                  <c:v>39505</c:v>
                </c:pt>
                <c:pt idx="1216">
                  <c:v>39506</c:v>
                </c:pt>
                <c:pt idx="1217">
                  <c:v>39507</c:v>
                </c:pt>
                <c:pt idx="1218">
                  <c:v>39510</c:v>
                </c:pt>
                <c:pt idx="1219">
                  <c:v>39511</c:v>
                </c:pt>
                <c:pt idx="1220">
                  <c:v>39512</c:v>
                </c:pt>
                <c:pt idx="1221">
                  <c:v>39513</c:v>
                </c:pt>
                <c:pt idx="1222">
                  <c:v>39514</c:v>
                </c:pt>
                <c:pt idx="1223">
                  <c:v>39517</c:v>
                </c:pt>
                <c:pt idx="1224">
                  <c:v>39518</c:v>
                </c:pt>
                <c:pt idx="1225">
                  <c:v>39519</c:v>
                </c:pt>
                <c:pt idx="1226">
                  <c:v>39520</c:v>
                </c:pt>
                <c:pt idx="1227">
                  <c:v>39521</c:v>
                </c:pt>
                <c:pt idx="1228">
                  <c:v>39524</c:v>
                </c:pt>
                <c:pt idx="1229">
                  <c:v>39525</c:v>
                </c:pt>
                <c:pt idx="1230">
                  <c:v>39526</c:v>
                </c:pt>
                <c:pt idx="1231">
                  <c:v>39527</c:v>
                </c:pt>
                <c:pt idx="1232">
                  <c:v>39531</c:v>
                </c:pt>
                <c:pt idx="1233">
                  <c:v>39532</c:v>
                </c:pt>
                <c:pt idx="1234">
                  <c:v>39533</c:v>
                </c:pt>
                <c:pt idx="1235">
                  <c:v>39534</c:v>
                </c:pt>
                <c:pt idx="1236">
                  <c:v>39535</c:v>
                </c:pt>
                <c:pt idx="1237">
                  <c:v>39538</c:v>
                </c:pt>
                <c:pt idx="1238">
                  <c:v>39539</c:v>
                </c:pt>
                <c:pt idx="1239">
                  <c:v>39540</c:v>
                </c:pt>
                <c:pt idx="1240">
                  <c:v>39541</c:v>
                </c:pt>
                <c:pt idx="1241">
                  <c:v>39542</c:v>
                </c:pt>
                <c:pt idx="1242">
                  <c:v>39545</c:v>
                </c:pt>
                <c:pt idx="1243">
                  <c:v>39546</c:v>
                </c:pt>
                <c:pt idx="1244">
                  <c:v>39547</c:v>
                </c:pt>
                <c:pt idx="1245">
                  <c:v>39548</c:v>
                </c:pt>
                <c:pt idx="1246">
                  <c:v>39549</c:v>
                </c:pt>
                <c:pt idx="1247">
                  <c:v>39552</c:v>
                </c:pt>
                <c:pt idx="1248">
                  <c:v>39553</c:v>
                </c:pt>
                <c:pt idx="1249">
                  <c:v>39554</c:v>
                </c:pt>
                <c:pt idx="1250">
                  <c:v>39555</c:v>
                </c:pt>
                <c:pt idx="1251">
                  <c:v>39556</c:v>
                </c:pt>
                <c:pt idx="1252">
                  <c:v>39559</c:v>
                </c:pt>
                <c:pt idx="1253">
                  <c:v>39560</c:v>
                </c:pt>
                <c:pt idx="1254">
                  <c:v>39561</c:v>
                </c:pt>
                <c:pt idx="1255">
                  <c:v>39562</c:v>
                </c:pt>
                <c:pt idx="1256">
                  <c:v>39563</c:v>
                </c:pt>
                <c:pt idx="1257">
                  <c:v>39566</c:v>
                </c:pt>
                <c:pt idx="1258">
                  <c:v>39567</c:v>
                </c:pt>
                <c:pt idx="1259">
                  <c:v>39568</c:v>
                </c:pt>
                <c:pt idx="1260">
                  <c:v>39569</c:v>
                </c:pt>
                <c:pt idx="1261">
                  <c:v>39570</c:v>
                </c:pt>
                <c:pt idx="1262">
                  <c:v>39573</c:v>
                </c:pt>
                <c:pt idx="1263">
                  <c:v>39574</c:v>
                </c:pt>
                <c:pt idx="1264">
                  <c:v>39575</c:v>
                </c:pt>
                <c:pt idx="1265">
                  <c:v>39576</c:v>
                </c:pt>
                <c:pt idx="1266">
                  <c:v>39577</c:v>
                </c:pt>
                <c:pt idx="1267">
                  <c:v>39580</c:v>
                </c:pt>
                <c:pt idx="1268">
                  <c:v>39581</c:v>
                </c:pt>
                <c:pt idx="1269">
                  <c:v>39582</c:v>
                </c:pt>
                <c:pt idx="1270">
                  <c:v>39583</c:v>
                </c:pt>
                <c:pt idx="1271">
                  <c:v>39584</c:v>
                </c:pt>
                <c:pt idx="1272">
                  <c:v>39588</c:v>
                </c:pt>
                <c:pt idx="1273">
                  <c:v>39589</c:v>
                </c:pt>
                <c:pt idx="1274">
                  <c:v>39590</c:v>
                </c:pt>
                <c:pt idx="1275">
                  <c:v>39591</c:v>
                </c:pt>
                <c:pt idx="1276">
                  <c:v>39594</c:v>
                </c:pt>
                <c:pt idx="1277">
                  <c:v>39595</c:v>
                </c:pt>
                <c:pt idx="1278">
                  <c:v>39596</c:v>
                </c:pt>
                <c:pt idx="1279">
                  <c:v>39597</c:v>
                </c:pt>
                <c:pt idx="1280">
                  <c:v>39598</c:v>
                </c:pt>
                <c:pt idx="1281">
                  <c:v>39601</c:v>
                </c:pt>
                <c:pt idx="1282">
                  <c:v>39602</c:v>
                </c:pt>
                <c:pt idx="1283">
                  <c:v>39603</c:v>
                </c:pt>
                <c:pt idx="1284">
                  <c:v>39604</c:v>
                </c:pt>
                <c:pt idx="1285">
                  <c:v>39605</c:v>
                </c:pt>
                <c:pt idx="1286">
                  <c:v>39608</c:v>
                </c:pt>
                <c:pt idx="1287">
                  <c:v>39609</c:v>
                </c:pt>
                <c:pt idx="1288">
                  <c:v>39610</c:v>
                </c:pt>
                <c:pt idx="1289">
                  <c:v>39611</c:v>
                </c:pt>
                <c:pt idx="1290">
                  <c:v>39612</c:v>
                </c:pt>
                <c:pt idx="1291">
                  <c:v>39615</c:v>
                </c:pt>
                <c:pt idx="1292">
                  <c:v>39616</c:v>
                </c:pt>
                <c:pt idx="1293">
                  <c:v>39617</c:v>
                </c:pt>
                <c:pt idx="1294">
                  <c:v>39618</c:v>
                </c:pt>
                <c:pt idx="1295">
                  <c:v>39619</c:v>
                </c:pt>
                <c:pt idx="1296">
                  <c:v>39622</c:v>
                </c:pt>
                <c:pt idx="1297">
                  <c:v>39623</c:v>
                </c:pt>
                <c:pt idx="1298">
                  <c:v>39624</c:v>
                </c:pt>
                <c:pt idx="1299">
                  <c:v>39625</c:v>
                </c:pt>
                <c:pt idx="1300">
                  <c:v>39626</c:v>
                </c:pt>
                <c:pt idx="1301">
                  <c:v>39629</c:v>
                </c:pt>
                <c:pt idx="1302">
                  <c:v>39631</c:v>
                </c:pt>
                <c:pt idx="1303">
                  <c:v>39632</c:v>
                </c:pt>
                <c:pt idx="1304">
                  <c:v>39633</c:v>
                </c:pt>
                <c:pt idx="1305">
                  <c:v>39636</c:v>
                </c:pt>
                <c:pt idx="1306">
                  <c:v>39637</c:v>
                </c:pt>
                <c:pt idx="1307">
                  <c:v>39638</c:v>
                </c:pt>
                <c:pt idx="1308">
                  <c:v>39639</c:v>
                </c:pt>
                <c:pt idx="1309">
                  <c:v>39640</c:v>
                </c:pt>
                <c:pt idx="1310">
                  <c:v>39643</c:v>
                </c:pt>
                <c:pt idx="1311">
                  <c:v>39644</c:v>
                </c:pt>
                <c:pt idx="1312">
                  <c:v>39645</c:v>
                </c:pt>
                <c:pt idx="1313">
                  <c:v>39646</c:v>
                </c:pt>
                <c:pt idx="1314">
                  <c:v>39647</c:v>
                </c:pt>
                <c:pt idx="1315">
                  <c:v>39650</c:v>
                </c:pt>
                <c:pt idx="1316">
                  <c:v>39651</c:v>
                </c:pt>
                <c:pt idx="1317">
                  <c:v>39652</c:v>
                </c:pt>
                <c:pt idx="1318">
                  <c:v>39653</c:v>
                </c:pt>
                <c:pt idx="1319">
                  <c:v>39654</c:v>
                </c:pt>
                <c:pt idx="1320">
                  <c:v>39657</c:v>
                </c:pt>
                <c:pt idx="1321">
                  <c:v>39658</c:v>
                </c:pt>
                <c:pt idx="1322">
                  <c:v>39659</c:v>
                </c:pt>
                <c:pt idx="1323">
                  <c:v>39660</c:v>
                </c:pt>
                <c:pt idx="1324">
                  <c:v>39661</c:v>
                </c:pt>
                <c:pt idx="1325">
                  <c:v>39665</c:v>
                </c:pt>
                <c:pt idx="1326">
                  <c:v>39666</c:v>
                </c:pt>
                <c:pt idx="1327">
                  <c:v>39667</c:v>
                </c:pt>
                <c:pt idx="1328">
                  <c:v>39668</c:v>
                </c:pt>
                <c:pt idx="1329">
                  <c:v>39671</c:v>
                </c:pt>
                <c:pt idx="1330">
                  <c:v>39672</c:v>
                </c:pt>
                <c:pt idx="1331">
                  <c:v>39673</c:v>
                </c:pt>
                <c:pt idx="1332">
                  <c:v>39674</c:v>
                </c:pt>
                <c:pt idx="1333">
                  <c:v>39675</c:v>
                </c:pt>
                <c:pt idx="1334">
                  <c:v>39678</c:v>
                </c:pt>
                <c:pt idx="1335">
                  <c:v>39679</c:v>
                </c:pt>
                <c:pt idx="1336">
                  <c:v>39680</c:v>
                </c:pt>
                <c:pt idx="1337">
                  <c:v>39681</c:v>
                </c:pt>
                <c:pt idx="1338">
                  <c:v>39682</c:v>
                </c:pt>
                <c:pt idx="1339">
                  <c:v>39685</c:v>
                </c:pt>
                <c:pt idx="1340">
                  <c:v>39686</c:v>
                </c:pt>
                <c:pt idx="1341">
                  <c:v>39687</c:v>
                </c:pt>
                <c:pt idx="1342">
                  <c:v>39688</c:v>
                </c:pt>
                <c:pt idx="1343">
                  <c:v>39689</c:v>
                </c:pt>
                <c:pt idx="1344">
                  <c:v>39693</c:v>
                </c:pt>
                <c:pt idx="1345">
                  <c:v>39694</c:v>
                </c:pt>
                <c:pt idx="1346">
                  <c:v>39695</c:v>
                </c:pt>
                <c:pt idx="1347">
                  <c:v>39696</c:v>
                </c:pt>
                <c:pt idx="1348">
                  <c:v>39699</c:v>
                </c:pt>
                <c:pt idx="1349">
                  <c:v>39700</c:v>
                </c:pt>
                <c:pt idx="1350">
                  <c:v>39701</c:v>
                </c:pt>
                <c:pt idx="1351">
                  <c:v>39702</c:v>
                </c:pt>
                <c:pt idx="1352">
                  <c:v>39703</c:v>
                </c:pt>
                <c:pt idx="1353">
                  <c:v>39706</c:v>
                </c:pt>
                <c:pt idx="1354">
                  <c:v>39707</c:v>
                </c:pt>
                <c:pt idx="1355">
                  <c:v>39708</c:v>
                </c:pt>
                <c:pt idx="1356">
                  <c:v>39709</c:v>
                </c:pt>
                <c:pt idx="1357">
                  <c:v>39710</c:v>
                </c:pt>
                <c:pt idx="1358">
                  <c:v>39713</c:v>
                </c:pt>
                <c:pt idx="1359">
                  <c:v>39714</c:v>
                </c:pt>
                <c:pt idx="1360">
                  <c:v>39715</c:v>
                </c:pt>
                <c:pt idx="1361">
                  <c:v>39716</c:v>
                </c:pt>
                <c:pt idx="1362">
                  <c:v>39717</c:v>
                </c:pt>
                <c:pt idx="1363">
                  <c:v>39720</c:v>
                </c:pt>
                <c:pt idx="1364">
                  <c:v>39721</c:v>
                </c:pt>
                <c:pt idx="1365">
                  <c:v>39722</c:v>
                </c:pt>
                <c:pt idx="1366">
                  <c:v>39723</c:v>
                </c:pt>
                <c:pt idx="1367">
                  <c:v>39724</c:v>
                </c:pt>
                <c:pt idx="1368">
                  <c:v>39727</c:v>
                </c:pt>
                <c:pt idx="1369">
                  <c:v>39728</c:v>
                </c:pt>
                <c:pt idx="1370">
                  <c:v>39729</c:v>
                </c:pt>
                <c:pt idx="1371">
                  <c:v>39730</c:v>
                </c:pt>
                <c:pt idx="1372">
                  <c:v>39731</c:v>
                </c:pt>
                <c:pt idx="1373">
                  <c:v>39735</c:v>
                </c:pt>
                <c:pt idx="1374">
                  <c:v>39736</c:v>
                </c:pt>
                <c:pt idx="1375">
                  <c:v>39737</c:v>
                </c:pt>
                <c:pt idx="1376">
                  <c:v>39738</c:v>
                </c:pt>
                <c:pt idx="1377">
                  <c:v>39741</c:v>
                </c:pt>
                <c:pt idx="1378">
                  <c:v>39742</c:v>
                </c:pt>
                <c:pt idx="1379">
                  <c:v>39743</c:v>
                </c:pt>
                <c:pt idx="1380">
                  <c:v>39744</c:v>
                </c:pt>
                <c:pt idx="1381">
                  <c:v>39745</c:v>
                </c:pt>
                <c:pt idx="1382">
                  <c:v>39748</c:v>
                </c:pt>
                <c:pt idx="1383">
                  <c:v>39749</c:v>
                </c:pt>
                <c:pt idx="1384">
                  <c:v>39750</c:v>
                </c:pt>
                <c:pt idx="1385">
                  <c:v>39751</c:v>
                </c:pt>
                <c:pt idx="1386">
                  <c:v>39752</c:v>
                </c:pt>
                <c:pt idx="1387">
                  <c:v>39755</c:v>
                </c:pt>
                <c:pt idx="1388">
                  <c:v>39756</c:v>
                </c:pt>
                <c:pt idx="1389">
                  <c:v>39757</c:v>
                </c:pt>
                <c:pt idx="1390">
                  <c:v>39758</c:v>
                </c:pt>
                <c:pt idx="1391">
                  <c:v>39759</c:v>
                </c:pt>
                <c:pt idx="1392">
                  <c:v>39762</c:v>
                </c:pt>
                <c:pt idx="1393">
                  <c:v>39763</c:v>
                </c:pt>
                <c:pt idx="1394">
                  <c:v>39764</c:v>
                </c:pt>
                <c:pt idx="1395">
                  <c:v>39765</c:v>
                </c:pt>
                <c:pt idx="1396">
                  <c:v>39766</c:v>
                </c:pt>
                <c:pt idx="1397">
                  <c:v>39769</c:v>
                </c:pt>
                <c:pt idx="1398">
                  <c:v>39770</c:v>
                </c:pt>
                <c:pt idx="1399">
                  <c:v>39771</c:v>
                </c:pt>
                <c:pt idx="1400">
                  <c:v>39772</c:v>
                </c:pt>
                <c:pt idx="1401">
                  <c:v>39773</c:v>
                </c:pt>
                <c:pt idx="1402">
                  <c:v>39776</c:v>
                </c:pt>
                <c:pt idx="1403">
                  <c:v>39777</c:v>
                </c:pt>
                <c:pt idx="1404">
                  <c:v>39778</c:v>
                </c:pt>
                <c:pt idx="1405">
                  <c:v>39779</c:v>
                </c:pt>
                <c:pt idx="1406">
                  <c:v>39780</c:v>
                </c:pt>
                <c:pt idx="1407">
                  <c:v>39783</c:v>
                </c:pt>
                <c:pt idx="1408">
                  <c:v>39784</c:v>
                </c:pt>
                <c:pt idx="1409">
                  <c:v>39785</c:v>
                </c:pt>
                <c:pt idx="1410">
                  <c:v>39786</c:v>
                </c:pt>
                <c:pt idx="1411">
                  <c:v>39787</c:v>
                </c:pt>
                <c:pt idx="1412">
                  <c:v>39790</c:v>
                </c:pt>
                <c:pt idx="1413">
                  <c:v>39791</c:v>
                </c:pt>
                <c:pt idx="1414">
                  <c:v>39792</c:v>
                </c:pt>
                <c:pt idx="1415">
                  <c:v>39793</c:v>
                </c:pt>
                <c:pt idx="1416">
                  <c:v>39794</c:v>
                </c:pt>
                <c:pt idx="1417">
                  <c:v>39797</c:v>
                </c:pt>
                <c:pt idx="1418">
                  <c:v>39798</c:v>
                </c:pt>
                <c:pt idx="1419">
                  <c:v>39799</c:v>
                </c:pt>
                <c:pt idx="1420">
                  <c:v>39800</c:v>
                </c:pt>
                <c:pt idx="1421">
                  <c:v>39801</c:v>
                </c:pt>
                <c:pt idx="1422">
                  <c:v>39804</c:v>
                </c:pt>
                <c:pt idx="1423">
                  <c:v>39805</c:v>
                </c:pt>
                <c:pt idx="1424">
                  <c:v>39806</c:v>
                </c:pt>
                <c:pt idx="1425">
                  <c:v>39811</c:v>
                </c:pt>
                <c:pt idx="1426">
                  <c:v>39812</c:v>
                </c:pt>
                <c:pt idx="1427">
                  <c:v>39813</c:v>
                </c:pt>
                <c:pt idx="1428">
                  <c:v>39815</c:v>
                </c:pt>
                <c:pt idx="1429">
                  <c:v>39818</c:v>
                </c:pt>
                <c:pt idx="1430">
                  <c:v>39819</c:v>
                </c:pt>
                <c:pt idx="1431">
                  <c:v>39820</c:v>
                </c:pt>
                <c:pt idx="1432">
                  <c:v>39821</c:v>
                </c:pt>
                <c:pt idx="1433">
                  <c:v>39822</c:v>
                </c:pt>
                <c:pt idx="1434">
                  <c:v>39825</c:v>
                </c:pt>
                <c:pt idx="1435">
                  <c:v>39826</c:v>
                </c:pt>
                <c:pt idx="1436">
                  <c:v>39827</c:v>
                </c:pt>
                <c:pt idx="1437">
                  <c:v>39828</c:v>
                </c:pt>
                <c:pt idx="1438">
                  <c:v>39829</c:v>
                </c:pt>
                <c:pt idx="1439">
                  <c:v>39832</c:v>
                </c:pt>
                <c:pt idx="1440">
                  <c:v>39833</c:v>
                </c:pt>
                <c:pt idx="1441">
                  <c:v>39834</c:v>
                </c:pt>
                <c:pt idx="1442">
                  <c:v>39835</c:v>
                </c:pt>
                <c:pt idx="1443">
                  <c:v>39836</c:v>
                </c:pt>
                <c:pt idx="1444">
                  <c:v>39839</c:v>
                </c:pt>
                <c:pt idx="1445">
                  <c:v>39840</c:v>
                </c:pt>
                <c:pt idx="1446">
                  <c:v>39841</c:v>
                </c:pt>
                <c:pt idx="1447">
                  <c:v>39842</c:v>
                </c:pt>
                <c:pt idx="1448">
                  <c:v>39843</c:v>
                </c:pt>
                <c:pt idx="1449">
                  <c:v>39846</c:v>
                </c:pt>
                <c:pt idx="1450">
                  <c:v>39847</c:v>
                </c:pt>
                <c:pt idx="1451">
                  <c:v>39848</c:v>
                </c:pt>
                <c:pt idx="1452">
                  <c:v>39849</c:v>
                </c:pt>
                <c:pt idx="1453">
                  <c:v>39850</c:v>
                </c:pt>
                <c:pt idx="1454">
                  <c:v>39853</c:v>
                </c:pt>
                <c:pt idx="1455">
                  <c:v>39854</c:v>
                </c:pt>
                <c:pt idx="1456">
                  <c:v>39855</c:v>
                </c:pt>
                <c:pt idx="1457">
                  <c:v>39856</c:v>
                </c:pt>
                <c:pt idx="1458">
                  <c:v>39857</c:v>
                </c:pt>
                <c:pt idx="1459">
                  <c:v>39861</c:v>
                </c:pt>
                <c:pt idx="1460">
                  <c:v>39862</c:v>
                </c:pt>
                <c:pt idx="1461">
                  <c:v>39863</c:v>
                </c:pt>
                <c:pt idx="1462">
                  <c:v>39864</c:v>
                </c:pt>
                <c:pt idx="1463">
                  <c:v>39867</c:v>
                </c:pt>
                <c:pt idx="1464">
                  <c:v>39868</c:v>
                </c:pt>
                <c:pt idx="1465">
                  <c:v>39869</c:v>
                </c:pt>
                <c:pt idx="1466">
                  <c:v>39870</c:v>
                </c:pt>
                <c:pt idx="1467">
                  <c:v>39871</c:v>
                </c:pt>
                <c:pt idx="1468">
                  <c:v>39874</c:v>
                </c:pt>
                <c:pt idx="1469">
                  <c:v>39875</c:v>
                </c:pt>
                <c:pt idx="1470">
                  <c:v>39876</c:v>
                </c:pt>
                <c:pt idx="1471">
                  <c:v>39877</c:v>
                </c:pt>
                <c:pt idx="1472">
                  <c:v>39878</c:v>
                </c:pt>
                <c:pt idx="1473">
                  <c:v>39881</c:v>
                </c:pt>
                <c:pt idx="1474">
                  <c:v>39882</c:v>
                </c:pt>
                <c:pt idx="1475">
                  <c:v>39883</c:v>
                </c:pt>
                <c:pt idx="1476">
                  <c:v>39884</c:v>
                </c:pt>
                <c:pt idx="1477">
                  <c:v>39885</c:v>
                </c:pt>
                <c:pt idx="1478">
                  <c:v>39888</c:v>
                </c:pt>
                <c:pt idx="1479">
                  <c:v>39889</c:v>
                </c:pt>
                <c:pt idx="1480">
                  <c:v>39890</c:v>
                </c:pt>
                <c:pt idx="1481">
                  <c:v>39891</c:v>
                </c:pt>
                <c:pt idx="1482">
                  <c:v>39892</c:v>
                </c:pt>
                <c:pt idx="1483">
                  <c:v>39895</c:v>
                </c:pt>
                <c:pt idx="1484">
                  <c:v>39896</c:v>
                </c:pt>
                <c:pt idx="1485">
                  <c:v>39897</c:v>
                </c:pt>
                <c:pt idx="1486">
                  <c:v>39898</c:v>
                </c:pt>
                <c:pt idx="1487">
                  <c:v>39899</c:v>
                </c:pt>
                <c:pt idx="1488">
                  <c:v>39902</c:v>
                </c:pt>
                <c:pt idx="1489">
                  <c:v>39903</c:v>
                </c:pt>
                <c:pt idx="1490">
                  <c:v>39904</c:v>
                </c:pt>
                <c:pt idx="1491">
                  <c:v>39905</c:v>
                </c:pt>
                <c:pt idx="1492">
                  <c:v>39906</c:v>
                </c:pt>
                <c:pt idx="1493">
                  <c:v>39909</c:v>
                </c:pt>
                <c:pt idx="1494">
                  <c:v>39910</c:v>
                </c:pt>
                <c:pt idx="1495">
                  <c:v>39911</c:v>
                </c:pt>
                <c:pt idx="1496">
                  <c:v>39912</c:v>
                </c:pt>
                <c:pt idx="1497">
                  <c:v>39916</c:v>
                </c:pt>
                <c:pt idx="1498">
                  <c:v>39917</c:v>
                </c:pt>
                <c:pt idx="1499">
                  <c:v>39918</c:v>
                </c:pt>
                <c:pt idx="1500">
                  <c:v>39919</c:v>
                </c:pt>
                <c:pt idx="1501">
                  <c:v>39920</c:v>
                </c:pt>
                <c:pt idx="1502">
                  <c:v>39923</c:v>
                </c:pt>
                <c:pt idx="1503">
                  <c:v>39924</c:v>
                </c:pt>
                <c:pt idx="1504">
                  <c:v>39925</c:v>
                </c:pt>
                <c:pt idx="1505">
                  <c:v>39926</c:v>
                </c:pt>
                <c:pt idx="1506">
                  <c:v>39927</c:v>
                </c:pt>
                <c:pt idx="1507">
                  <c:v>39930</c:v>
                </c:pt>
                <c:pt idx="1508">
                  <c:v>39931</c:v>
                </c:pt>
                <c:pt idx="1509">
                  <c:v>39932</c:v>
                </c:pt>
                <c:pt idx="1510">
                  <c:v>39933</c:v>
                </c:pt>
                <c:pt idx="1511">
                  <c:v>39934</c:v>
                </c:pt>
                <c:pt idx="1512">
                  <c:v>39937</c:v>
                </c:pt>
                <c:pt idx="1513">
                  <c:v>39938</c:v>
                </c:pt>
                <c:pt idx="1514">
                  <c:v>39939</c:v>
                </c:pt>
                <c:pt idx="1515">
                  <c:v>39940</c:v>
                </c:pt>
                <c:pt idx="1516">
                  <c:v>39941</c:v>
                </c:pt>
                <c:pt idx="1517">
                  <c:v>39944</c:v>
                </c:pt>
                <c:pt idx="1518">
                  <c:v>39945</c:v>
                </c:pt>
                <c:pt idx="1519">
                  <c:v>39946</c:v>
                </c:pt>
                <c:pt idx="1520">
                  <c:v>39947</c:v>
                </c:pt>
                <c:pt idx="1521">
                  <c:v>39948</c:v>
                </c:pt>
                <c:pt idx="1522">
                  <c:v>39952</c:v>
                </c:pt>
                <c:pt idx="1523">
                  <c:v>39953</c:v>
                </c:pt>
                <c:pt idx="1524">
                  <c:v>39954</c:v>
                </c:pt>
                <c:pt idx="1525">
                  <c:v>39955</c:v>
                </c:pt>
                <c:pt idx="1526">
                  <c:v>39958</c:v>
                </c:pt>
                <c:pt idx="1527">
                  <c:v>39959</c:v>
                </c:pt>
                <c:pt idx="1528">
                  <c:v>39960</c:v>
                </c:pt>
                <c:pt idx="1529">
                  <c:v>39961</c:v>
                </c:pt>
                <c:pt idx="1530">
                  <c:v>39962</c:v>
                </c:pt>
                <c:pt idx="1531">
                  <c:v>39965</c:v>
                </c:pt>
                <c:pt idx="1532">
                  <c:v>39966</c:v>
                </c:pt>
                <c:pt idx="1533">
                  <c:v>39967</c:v>
                </c:pt>
                <c:pt idx="1534">
                  <c:v>39968</c:v>
                </c:pt>
                <c:pt idx="1535">
                  <c:v>39969</c:v>
                </c:pt>
                <c:pt idx="1536">
                  <c:v>39972</c:v>
                </c:pt>
                <c:pt idx="1537">
                  <c:v>39973</c:v>
                </c:pt>
                <c:pt idx="1538">
                  <c:v>39974</c:v>
                </c:pt>
                <c:pt idx="1539">
                  <c:v>39975</c:v>
                </c:pt>
                <c:pt idx="1540">
                  <c:v>39976</c:v>
                </c:pt>
                <c:pt idx="1541">
                  <c:v>39979</c:v>
                </c:pt>
                <c:pt idx="1542">
                  <c:v>39980</c:v>
                </c:pt>
                <c:pt idx="1543">
                  <c:v>39981</c:v>
                </c:pt>
                <c:pt idx="1544">
                  <c:v>39982</c:v>
                </c:pt>
                <c:pt idx="1545">
                  <c:v>39983</c:v>
                </c:pt>
                <c:pt idx="1546">
                  <c:v>39986</c:v>
                </c:pt>
                <c:pt idx="1547">
                  <c:v>39987</c:v>
                </c:pt>
                <c:pt idx="1548">
                  <c:v>39988</c:v>
                </c:pt>
                <c:pt idx="1549">
                  <c:v>39989</c:v>
                </c:pt>
                <c:pt idx="1550">
                  <c:v>39990</c:v>
                </c:pt>
                <c:pt idx="1551">
                  <c:v>39993</c:v>
                </c:pt>
                <c:pt idx="1552">
                  <c:v>39994</c:v>
                </c:pt>
                <c:pt idx="1553">
                  <c:v>39996</c:v>
                </c:pt>
                <c:pt idx="1554">
                  <c:v>39997</c:v>
                </c:pt>
                <c:pt idx="1555">
                  <c:v>40000</c:v>
                </c:pt>
                <c:pt idx="1556">
                  <c:v>40001</c:v>
                </c:pt>
                <c:pt idx="1557">
                  <c:v>40002</c:v>
                </c:pt>
                <c:pt idx="1558">
                  <c:v>40003</c:v>
                </c:pt>
                <c:pt idx="1559">
                  <c:v>40004</c:v>
                </c:pt>
                <c:pt idx="1560">
                  <c:v>40007</c:v>
                </c:pt>
                <c:pt idx="1561">
                  <c:v>40008</c:v>
                </c:pt>
                <c:pt idx="1562">
                  <c:v>40009</c:v>
                </c:pt>
                <c:pt idx="1563">
                  <c:v>40010</c:v>
                </c:pt>
                <c:pt idx="1564">
                  <c:v>40011</c:v>
                </c:pt>
                <c:pt idx="1565">
                  <c:v>40014</c:v>
                </c:pt>
                <c:pt idx="1566">
                  <c:v>40015</c:v>
                </c:pt>
                <c:pt idx="1567">
                  <c:v>40016</c:v>
                </c:pt>
                <c:pt idx="1568">
                  <c:v>40017</c:v>
                </c:pt>
                <c:pt idx="1569">
                  <c:v>40018</c:v>
                </c:pt>
                <c:pt idx="1570">
                  <c:v>40021</c:v>
                </c:pt>
                <c:pt idx="1571">
                  <c:v>40022</c:v>
                </c:pt>
                <c:pt idx="1572">
                  <c:v>40023</c:v>
                </c:pt>
                <c:pt idx="1573">
                  <c:v>40024</c:v>
                </c:pt>
                <c:pt idx="1574">
                  <c:v>40025</c:v>
                </c:pt>
                <c:pt idx="1575">
                  <c:v>40029</c:v>
                </c:pt>
                <c:pt idx="1576">
                  <c:v>40030</c:v>
                </c:pt>
                <c:pt idx="1577">
                  <c:v>40031</c:v>
                </c:pt>
                <c:pt idx="1578">
                  <c:v>40032</c:v>
                </c:pt>
                <c:pt idx="1579">
                  <c:v>40035</c:v>
                </c:pt>
                <c:pt idx="1580">
                  <c:v>40036</c:v>
                </c:pt>
                <c:pt idx="1581">
                  <c:v>40037</c:v>
                </c:pt>
                <c:pt idx="1582">
                  <c:v>40038</c:v>
                </c:pt>
                <c:pt idx="1583">
                  <c:v>40039</c:v>
                </c:pt>
                <c:pt idx="1584">
                  <c:v>40042</c:v>
                </c:pt>
                <c:pt idx="1585">
                  <c:v>40043</c:v>
                </c:pt>
                <c:pt idx="1586">
                  <c:v>40044</c:v>
                </c:pt>
                <c:pt idx="1587">
                  <c:v>40045</c:v>
                </c:pt>
                <c:pt idx="1588">
                  <c:v>40046</c:v>
                </c:pt>
                <c:pt idx="1589">
                  <c:v>40049</c:v>
                </c:pt>
                <c:pt idx="1590">
                  <c:v>40050</c:v>
                </c:pt>
                <c:pt idx="1591">
                  <c:v>40051</c:v>
                </c:pt>
                <c:pt idx="1592">
                  <c:v>40052</c:v>
                </c:pt>
                <c:pt idx="1593">
                  <c:v>40053</c:v>
                </c:pt>
                <c:pt idx="1594">
                  <c:v>40056</c:v>
                </c:pt>
                <c:pt idx="1595">
                  <c:v>40057</c:v>
                </c:pt>
                <c:pt idx="1596">
                  <c:v>40058</c:v>
                </c:pt>
                <c:pt idx="1597">
                  <c:v>40059</c:v>
                </c:pt>
                <c:pt idx="1598">
                  <c:v>40060</c:v>
                </c:pt>
                <c:pt idx="1599">
                  <c:v>40064</c:v>
                </c:pt>
                <c:pt idx="1600">
                  <c:v>40065</c:v>
                </c:pt>
                <c:pt idx="1601">
                  <c:v>40066</c:v>
                </c:pt>
                <c:pt idx="1602">
                  <c:v>40067</c:v>
                </c:pt>
                <c:pt idx="1603">
                  <c:v>40070</c:v>
                </c:pt>
                <c:pt idx="1604">
                  <c:v>40071</c:v>
                </c:pt>
                <c:pt idx="1605">
                  <c:v>40072</c:v>
                </c:pt>
                <c:pt idx="1606">
                  <c:v>40073</c:v>
                </c:pt>
                <c:pt idx="1607">
                  <c:v>40074</c:v>
                </c:pt>
                <c:pt idx="1608">
                  <c:v>40077</c:v>
                </c:pt>
                <c:pt idx="1609">
                  <c:v>40078</c:v>
                </c:pt>
                <c:pt idx="1610">
                  <c:v>40079</c:v>
                </c:pt>
                <c:pt idx="1611">
                  <c:v>40080</c:v>
                </c:pt>
                <c:pt idx="1612">
                  <c:v>40081</c:v>
                </c:pt>
                <c:pt idx="1613">
                  <c:v>40084</c:v>
                </c:pt>
                <c:pt idx="1614">
                  <c:v>40085</c:v>
                </c:pt>
                <c:pt idx="1615">
                  <c:v>40086</c:v>
                </c:pt>
                <c:pt idx="1616">
                  <c:v>40087</c:v>
                </c:pt>
                <c:pt idx="1617">
                  <c:v>40088</c:v>
                </c:pt>
                <c:pt idx="1618">
                  <c:v>40091</c:v>
                </c:pt>
                <c:pt idx="1619">
                  <c:v>40092</c:v>
                </c:pt>
                <c:pt idx="1620">
                  <c:v>40093</c:v>
                </c:pt>
                <c:pt idx="1621">
                  <c:v>40094</c:v>
                </c:pt>
                <c:pt idx="1622">
                  <c:v>40095</c:v>
                </c:pt>
                <c:pt idx="1623">
                  <c:v>40099</c:v>
                </c:pt>
                <c:pt idx="1624">
                  <c:v>40100</c:v>
                </c:pt>
                <c:pt idx="1625">
                  <c:v>40101</c:v>
                </c:pt>
                <c:pt idx="1626">
                  <c:v>40102</c:v>
                </c:pt>
                <c:pt idx="1627">
                  <c:v>40105</c:v>
                </c:pt>
                <c:pt idx="1628">
                  <c:v>40106</c:v>
                </c:pt>
                <c:pt idx="1629">
                  <c:v>40107</c:v>
                </c:pt>
                <c:pt idx="1630">
                  <c:v>40108</c:v>
                </c:pt>
                <c:pt idx="1631">
                  <c:v>40109</c:v>
                </c:pt>
                <c:pt idx="1632">
                  <c:v>40112</c:v>
                </c:pt>
                <c:pt idx="1633">
                  <c:v>40113</c:v>
                </c:pt>
                <c:pt idx="1634">
                  <c:v>40114</c:v>
                </c:pt>
                <c:pt idx="1635">
                  <c:v>40115</c:v>
                </c:pt>
                <c:pt idx="1636">
                  <c:v>40116</c:v>
                </c:pt>
                <c:pt idx="1637">
                  <c:v>40119</c:v>
                </c:pt>
                <c:pt idx="1638">
                  <c:v>40120</c:v>
                </c:pt>
                <c:pt idx="1639">
                  <c:v>40121</c:v>
                </c:pt>
                <c:pt idx="1640">
                  <c:v>40122</c:v>
                </c:pt>
                <c:pt idx="1641">
                  <c:v>40123</c:v>
                </c:pt>
                <c:pt idx="1642">
                  <c:v>40126</c:v>
                </c:pt>
                <c:pt idx="1643">
                  <c:v>40127</c:v>
                </c:pt>
                <c:pt idx="1644">
                  <c:v>40128</c:v>
                </c:pt>
                <c:pt idx="1645">
                  <c:v>40129</c:v>
                </c:pt>
                <c:pt idx="1646">
                  <c:v>40130</c:v>
                </c:pt>
                <c:pt idx="1647">
                  <c:v>40133</c:v>
                </c:pt>
                <c:pt idx="1648">
                  <c:v>40134</c:v>
                </c:pt>
                <c:pt idx="1649">
                  <c:v>40135</c:v>
                </c:pt>
                <c:pt idx="1650">
                  <c:v>40136</c:v>
                </c:pt>
                <c:pt idx="1651">
                  <c:v>40137</c:v>
                </c:pt>
                <c:pt idx="1652">
                  <c:v>40140</c:v>
                </c:pt>
                <c:pt idx="1653">
                  <c:v>40141</c:v>
                </c:pt>
                <c:pt idx="1654">
                  <c:v>40142</c:v>
                </c:pt>
                <c:pt idx="1655">
                  <c:v>40143</c:v>
                </c:pt>
                <c:pt idx="1656">
                  <c:v>40144</c:v>
                </c:pt>
                <c:pt idx="1657">
                  <c:v>40147</c:v>
                </c:pt>
                <c:pt idx="1658">
                  <c:v>40148</c:v>
                </c:pt>
                <c:pt idx="1659">
                  <c:v>40149</c:v>
                </c:pt>
                <c:pt idx="1660">
                  <c:v>40150</c:v>
                </c:pt>
                <c:pt idx="1661">
                  <c:v>40151</c:v>
                </c:pt>
                <c:pt idx="1662">
                  <c:v>40154</c:v>
                </c:pt>
                <c:pt idx="1663">
                  <c:v>40155</c:v>
                </c:pt>
                <c:pt idx="1664">
                  <c:v>40156</c:v>
                </c:pt>
                <c:pt idx="1665">
                  <c:v>40157</c:v>
                </c:pt>
                <c:pt idx="1666">
                  <c:v>40158</c:v>
                </c:pt>
                <c:pt idx="1667">
                  <c:v>40161</c:v>
                </c:pt>
                <c:pt idx="1668">
                  <c:v>40162</c:v>
                </c:pt>
                <c:pt idx="1669">
                  <c:v>40163</c:v>
                </c:pt>
                <c:pt idx="1670">
                  <c:v>40164</c:v>
                </c:pt>
                <c:pt idx="1671">
                  <c:v>40165</c:v>
                </c:pt>
                <c:pt idx="1672">
                  <c:v>40168</c:v>
                </c:pt>
                <c:pt idx="1673">
                  <c:v>40169</c:v>
                </c:pt>
                <c:pt idx="1674">
                  <c:v>40170</c:v>
                </c:pt>
                <c:pt idx="1675">
                  <c:v>40171</c:v>
                </c:pt>
                <c:pt idx="1676">
                  <c:v>40176</c:v>
                </c:pt>
                <c:pt idx="1677">
                  <c:v>40177</c:v>
                </c:pt>
                <c:pt idx="1678">
                  <c:v>40178</c:v>
                </c:pt>
                <c:pt idx="1679">
                  <c:v>40182</c:v>
                </c:pt>
                <c:pt idx="1680">
                  <c:v>40183</c:v>
                </c:pt>
                <c:pt idx="1681">
                  <c:v>40184</c:v>
                </c:pt>
                <c:pt idx="1682">
                  <c:v>40185</c:v>
                </c:pt>
                <c:pt idx="1683">
                  <c:v>40186</c:v>
                </c:pt>
                <c:pt idx="1684">
                  <c:v>40189</c:v>
                </c:pt>
                <c:pt idx="1685">
                  <c:v>40190</c:v>
                </c:pt>
                <c:pt idx="1686">
                  <c:v>40191</c:v>
                </c:pt>
                <c:pt idx="1687">
                  <c:v>40192</c:v>
                </c:pt>
                <c:pt idx="1688">
                  <c:v>40193</c:v>
                </c:pt>
                <c:pt idx="1689">
                  <c:v>40196</c:v>
                </c:pt>
                <c:pt idx="1690">
                  <c:v>40197</c:v>
                </c:pt>
                <c:pt idx="1691">
                  <c:v>40198</c:v>
                </c:pt>
                <c:pt idx="1692">
                  <c:v>40199</c:v>
                </c:pt>
                <c:pt idx="1693">
                  <c:v>40200</c:v>
                </c:pt>
                <c:pt idx="1694">
                  <c:v>40203</c:v>
                </c:pt>
                <c:pt idx="1695">
                  <c:v>40204</c:v>
                </c:pt>
                <c:pt idx="1696">
                  <c:v>40205</c:v>
                </c:pt>
                <c:pt idx="1697">
                  <c:v>40206</c:v>
                </c:pt>
                <c:pt idx="1698">
                  <c:v>40207</c:v>
                </c:pt>
                <c:pt idx="1699">
                  <c:v>40210</c:v>
                </c:pt>
                <c:pt idx="1700">
                  <c:v>40211</c:v>
                </c:pt>
                <c:pt idx="1701">
                  <c:v>40212</c:v>
                </c:pt>
                <c:pt idx="1702">
                  <c:v>40213</c:v>
                </c:pt>
                <c:pt idx="1703">
                  <c:v>40214</c:v>
                </c:pt>
                <c:pt idx="1704">
                  <c:v>40217</c:v>
                </c:pt>
                <c:pt idx="1705">
                  <c:v>40218</c:v>
                </c:pt>
                <c:pt idx="1706">
                  <c:v>40219</c:v>
                </c:pt>
                <c:pt idx="1707">
                  <c:v>40220</c:v>
                </c:pt>
                <c:pt idx="1708">
                  <c:v>40221</c:v>
                </c:pt>
                <c:pt idx="1709">
                  <c:v>40225</c:v>
                </c:pt>
                <c:pt idx="1710">
                  <c:v>40226</c:v>
                </c:pt>
                <c:pt idx="1711">
                  <c:v>40227</c:v>
                </c:pt>
                <c:pt idx="1712">
                  <c:v>40228</c:v>
                </c:pt>
                <c:pt idx="1713">
                  <c:v>40231</c:v>
                </c:pt>
                <c:pt idx="1714">
                  <c:v>40232</c:v>
                </c:pt>
                <c:pt idx="1715">
                  <c:v>40233</c:v>
                </c:pt>
                <c:pt idx="1716">
                  <c:v>40234</c:v>
                </c:pt>
                <c:pt idx="1717">
                  <c:v>40235</c:v>
                </c:pt>
                <c:pt idx="1718">
                  <c:v>40238</c:v>
                </c:pt>
                <c:pt idx="1719">
                  <c:v>40239</c:v>
                </c:pt>
                <c:pt idx="1720">
                  <c:v>40240</c:v>
                </c:pt>
                <c:pt idx="1721">
                  <c:v>40241</c:v>
                </c:pt>
                <c:pt idx="1722">
                  <c:v>40242</c:v>
                </c:pt>
                <c:pt idx="1723">
                  <c:v>40245</c:v>
                </c:pt>
                <c:pt idx="1724">
                  <c:v>40246</c:v>
                </c:pt>
                <c:pt idx="1725">
                  <c:v>40247</c:v>
                </c:pt>
                <c:pt idx="1726">
                  <c:v>40248</c:v>
                </c:pt>
                <c:pt idx="1727">
                  <c:v>40249</c:v>
                </c:pt>
                <c:pt idx="1728">
                  <c:v>40252</c:v>
                </c:pt>
                <c:pt idx="1729">
                  <c:v>40253</c:v>
                </c:pt>
                <c:pt idx="1730">
                  <c:v>40254</c:v>
                </c:pt>
                <c:pt idx="1731">
                  <c:v>40255</c:v>
                </c:pt>
                <c:pt idx="1732">
                  <c:v>40256</c:v>
                </c:pt>
                <c:pt idx="1733">
                  <c:v>40259</c:v>
                </c:pt>
                <c:pt idx="1734">
                  <c:v>40260</c:v>
                </c:pt>
                <c:pt idx="1735">
                  <c:v>40261</c:v>
                </c:pt>
                <c:pt idx="1736">
                  <c:v>40262</c:v>
                </c:pt>
                <c:pt idx="1737">
                  <c:v>40263</c:v>
                </c:pt>
                <c:pt idx="1738">
                  <c:v>40266</c:v>
                </c:pt>
                <c:pt idx="1739">
                  <c:v>40267</c:v>
                </c:pt>
                <c:pt idx="1740">
                  <c:v>40268</c:v>
                </c:pt>
                <c:pt idx="1741">
                  <c:v>40269</c:v>
                </c:pt>
                <c:pt idx="1742">
                  <c:v>40273</c:v>
                </c:pt>
                <c:pt idx="1743">
                  <c:v>40274</c:v>
                </c:pt>
                <c:pt idx="1744">
                  <c:v>40275</c:v>
                </c:pt>
                <c:pt idx="1745">
                  <c:v>40276</c:v>
                </c:pt>
                <c:pt idx="1746">
                  <c:v>40277</c:v>
                </c:pt>
                <c:pt idx="1747">
                  <c:v>40280</c:v>
                </c:pt>
                <c:pt idx="1748">
                  <c:v>40281</c:v>
                </c:pt>
                <c:pt idx="1749">
                  <c:v>40282</c:v>
                </c:pt>
                <c:pt idx="1750">
                  <c:v>40283</c:v>
                </c:pt>
                <c:pt idx="1751">
                  <c:v>40284</c:v>
                </c:pt>
                <c:pt idx="1752">
                  <c:v>40287</c:v>
                </c:pt>
                <c:pt idx="1753">
                  <c:v>40288</c:v>
                </c:pt>
                <c:pt idx="1754">
                  <c:v>40289</c:v>
                </c:pt>
                <c:pt idx="1755">
                  <c:v>40290</c:v>
                </c:pt>
                <c:pt idx="1756">
                  <c:v>40291</c:v>
                </c:pt>
                <c:pt idx="1757">
                  <c:v>40294</c:v>
                </c:pt>
                <c:pt idx="1758">
                  <c:v>40295</c:v>
                </c:pt>
                <c:pt idx="1759">
                  <c:v>40296</c:v>
                </c:pt>
                <c:pt idx="1760">
                  <c:v>40297</c:v>
                </c:pt>
                <c:pt idx="1761">
                  <c:v>40298</c:v>
                </c:pt>
                <c:pt idx="1762">
                  <c:v>40301</c:v>
                </c:pt>
                <c:pt idx="1763">
                  <c:v>40302</c:v>
                </c:pt>
                <c:pt idx="1764">
                  <c:v>40303</c:v>
                </c:pt>
                <c:pt idx="1765">
                  <c:v>40304</c:v>
                </c:pt>
                <c:pt idx="1766">
                  <c:v>40305</c:v>
                </c:pt>
                <c:pt idx="1767">
                  <c:v>40308</c:v>
                </c:pt>
                <c:pt idx="1768">
                  <c:v>40309</c:v>
                </c:pt>
                <c:pt idx="1769">
                  <c:v>40310</c:v>
                </c:pt>
                <c:pt idx="1770">
                  <c:v>40311</c:v>
                </c:pt>
                <c:pt idx="1771">
                  <c:v>40312</c:v>
                </c:pt>
                <c:pt idx="1772">
                  <c:v>40315</c:v>
                </c:pt>
                <c:pt idx="1773">
                  <c:v>40316</c:v>
                </c:pt>
                <c:pt idx="1774">
                  <c:v>40317</c:v>
                </c:pt>
                <c:pt idx="1775">
                  <c:v>40318</c:v>
                </c:pt>
                <c:pt idx="1776">
                  <c:v>40319</c:v>
                </c:pt>
                <c:pt idx="1777">
                  <c:v>40323</c:v>
                </c:pt>
                <c:pt idx="1778">
                  <c:v>40324</c:v>
                </c:pt>
                <c:pt idx="1779">
                  <c:v>40325</c:v>
                </c:pt>
                <c:pt idx="1780">
                  <c:v>40326</c:v>
                </c:pt>
                <c:pt idx="1781">
                  <c:v>40329</c:v>
                </c:pt>
                <c:pt idx="1782">
                  <c:v>40330</c:v>
                </c:pt>
                <c:pt idx="1783">
                  <c:v>40330</c:v>
                </c:pt>
                <c:pt idx="1784">
                  <c:v>40331</c:v>
                </c:pt>
                <c:pt idx="1785">
                  <c:v>40332</c:v>
                </c:pt>
                <c:pt idx="1786">
                  <c:v>40333</c:v>
                </c:pt>
                <c:pt idx="1787">
                  <c:v>40336</c:v>
                </c:pt>
                <c:pt idx="1788">
                  <c:v>40337</c:v>
                </c:pt>
                <c:pt idx="1789">
                  <c:v>40338</c:v>
                </c:pt>
                <c:pt idx="1790">
                  <c:v>40339</c:v>
                </c:pt>
                <c:pt idx="1791">
                  <c:v>40340</c:v>
                </c:pt>
                <c:pt idx="1792">
                  <c:v>40343</c:v>
                </c:pt>
                <c:pt idx="1793">
                  <c:v>40344</c:v>
                </c:pt>
                <c:pt idx="1794">
                  <c:v>40345</c:v>
                </c:pt>
                <c:pt idx="1795">
                  <c:v>40346</c:v>
                </c:pt>
                <c:pt idx="1796">
                  <c:v>40347</c:v>
                </c:pt>
                <c:pt idx="1797">
                  <c:v>40350</c:v>
                </c:pt>
                <c:pt idx="1798">
                  <c:v>40351</c:v>
                </c:pt>
                <c:pt idx="1799">
                  <c:v>40352</c:v>
                </c:pt>
                <c:pt idx="1800">
                  <c:v>40353</c:v>
                </c:pt>
                <c:pt idx="1801">
                  <c:v>40354</c:v>
                </c:pt>
                <c:pt idx="1802">
                  <c:v>40357</c:v>
                </c:pt>
                <c:pt idx="1803">
                  <c:v>40358</c:v>
                </c:pt>
                <c:pt idx="1804">
                  <c:v>40359</c:v>
                </c:pt>
              </c:numCache>
            </c:numRef>
          </c:cat>
          <c:val>
            <c:numRef>
              <c:f>VaR!$B$2:$B$1806</c:f>
              <c:numCache>
                <c:formatCode>0.000000;[Red]0.000000</c:formatCode>
                <c:ptCount val="1805"/>
                <c:pt idx="0">
                  <c:v>5.9184742560939941E-3</c:v>
                </c:pt>
                <c:pt idx="1">
                  <c:v>-2.6778437595226059E-3</c:v>
                </c:pt>
                <c:pt idx="2">
                  <c:v>8.2947735667856792E-3</c:v>
                </c:pt>
                <c:pt idx="3">
                  <c:v>4.8816238578128597E-3</c:v>
                </c:pt>
                <c:pt idx="4">
                  <c:v>6.0647947742474059E-3</c:v>
                </c:pt>
                <c:pt idx="5">
                  <c:v>-5.7593408057203489E-3</c:v>
                </c:pt>
                <c:pt idx="6">
                  <c:v>-1.9956111809077905E-3</c:v>
                </c:pt>
                <c:pt idx="7">
                  <c:v>4.7156895402481504E-3</c:v>
                </c:pt>
                <c:pt idx="8">
                  <c:v>9.4785742308661127E-3</c:v>
                </c:pt>
                <c:pt idx="9">
                  <c:v>-4.4814354553342163E-3</c:v>
                </c:pt>
                <c:pt idx="10">
                  <c:v>4.7656173455196222E-3</c:v>
                </c:pt>
                <c:pt idx="11">
                  <c:v>8.0580406358758726E-4</c:v>
                </c:pt>
                <c:pt idx="12">
                  <c:v>-3.4885492503629141E-3</c:v>
                </c:pt>
                <c:pt idx="13">
                  <c:v>-2.772898836218935E-3</c:v>
                </c:pt>
                <c:pt idx="14">
                  <c:v>-6.4721963073254419E-4</c:v>
                </c:pt>
                <c:pt idx="15">
                  <c:v>4.8437590016287922E-3</c:v>
                </c:pt>
                <c:pt idx="16">
                  <c:v>-8.1819057997363964E-4</c:v>
                </c:pt>
                <c:pt idx="17">
                  <c:v>9.8448520638994008E-4</c:v>
                </c:pt>
                <c:pt idx="18">
                  <c:v>8.7450728107790754E-3</c:v>
                </c:pt>
                <c:pt idx="19">
                  <c:v>1.0766000165544722E-3</c:v>
                </c:pt>
                <c:pt idx="20">
                  <c:v>-4.2128588427434773E-4</c:v>
                </c:pt>
                <c:pt idx="21">
                  <c:v>3.7256569925781511E-3</c:v>
                </c:pt>
                <c:pt idx="22">
                  <c:v>1.0905942447483954E-2</c:v>
                </c:pt>
                <c:pt idx="23">
                  <c:v>3.8467882867088414E-4</c:v>
                </c:pt>
                <c:pt idx="24">
                  <c:v>1.430664072806942E-2</c:v>
                </c:pt>
                <c:pt idx="25">
                  <c:v>2.6702340492582252E-3</c:v>
                </c:pt>
                <c:pt idx="26">
                  <c:v>-2.157283511402376E-3</c:v>
                </c:pt>
                <c:pt idx="27">
                  <c:v>-1.3381149896866373E-2</c:v>
                </c:pt>
                <c:pt idx="28">
                  <c:v>7.6657839700302825E-3</c:v>
                </c:pt>
                <c:pt idx="29">
                  <c:v>8.9113434988111195E-3</c:v>
                </c:pt>
                <c:pt idx="30">
                  <c:v>2.0120037233265086E-3</c:v>
                </c:pt>
                <c:pt idx="31">
                  <c:v>-1.4039595183515437E-2</c:v>
                </c:pt>
                <c:pt idx="32">
                  <c:v>1.6102686919874494E-2</c:v>
                </c:pt>
                <c:pt idx="33">
                  <c:v>6.8028816123003833E-3</c:v>
                </c:pt>
                <c:pt idx="34">
                  <c:v>-4.3269907226981447E-4</c:v>
                </c:pt>
                <c:pt idx="35">
                  <c:v>-3.7781017896605902E-3</c:v>
                </c:pt>
                <c:pt idx="36">
                  <c:v>-2.2737501248718626E-3</c:v>
                </c:pt>
                <c:pt idx="37">
                  <c:v>-9.8502715484224228E-3</c:v>
                </c:pt>
                <c:pt idx="38">
                  <c:v>-6.0284145366070645E-3</c:v>
                </c:pt>
                <c:pt idx="39">
                  <c:v>-5.6116456584150943E-3</c:v>
                </c:pt>
                <c:pt idx="40">
                  <c:v>5.4666425217530972E-3</c:v>
                </c:pt>
                <c:pt idx="41">
                  <c:v>-5.0170206185476823E-5</c:v>
                </c:pt>
                <c:pt idx="42">
                  <c:v>1.3099152750483566E-4</c:v>
                </c:pt>
                <c:pt idx="43">
                  <c:v>2.8185107518030844E-3</c:v>
                </c:pt>
                <c:pt idx="44">
                  <c:v>1.4780249682390966E-3</c:v>
                </c:pt>
                <c:pt idx="45">
                  <c:v>9.2706576366298748E-4</c:v>
                </c:pt>
                <c:pt idx="46">
                  <c:v>4.461227757593467E-3</c:v>
                </c:pt>
                <c:pt idx="47">
                  <c:v>4.6289988074749468E-3</c:v>
                </c:pt>
                <c:pt idx="48">
                  <c:v>2.7417937506295481E-4</c:v>
                </c:pt>
                <c:pt idx="49">
                  <c:v>-7.8750709315093433E-3</c:v>
                </c:pt>
                <c:pt idx="50">
                  <c:v>-1.6834326719267299E-3</c:v>
                </c:pt>
                <c:pt idx="51">
                  <c:v>6.5427218333016721E-3</c:v>
                </c:pt>
                <c:pt idx="52">
                  <c:v>-3.2595246401419682E-4</c:v>
                </c:pt>
                <c:pt idx="53">
                  <c:v>-4.3664658667220309E-3</c:v>
                </c:pt>
                <c:pt idx="54">
                  <c:v>-1.1741835979946161E-3</c:v>
                </c:pt>
                <c:pt idx="55">
                  <c:v>3.7107521525260928E-3</c:v>
                </c:pt>
                <c:pt idx="56">
                  <c:v>3.0435559414861077E-3</c:v>
                </c:pt>
                <c:pt idx="57">
                  <c:v>9.7144830192221268E-3</c:v>
                </c:pt>
                <c:pt idx="58">
                  <c:v>7.2138358010401839E-3</c:v>
                </c:pt>
                <c:pt idx="59">
                  <c:v>4.6635528554855865E-3</c:v>
                </c:pt>
                <c:pt idx="60">
                  <c:v>4.3120238244387411E-3</c:v>
                </c:pt>
                <c:pt idx="61">
                  <c:v>4.8904173037873106E-3</c:v>
                </c:pt>
                <c:pt idx="62">
                  <c:v>-8.3630542749526735E-3</c:v>
                </c:pt>
                <c:pt idx="63">
                  <c:v>-4.5156094267656305E-4</c:v>
                </c:pt>
                <c:pt idx="64">
                  <c:v>4.7510659677920414E-3</c:v>
                </c:pt>
                <c:pt idx="65">
                  <c:v>-6.8193772635178514E-3</c:v>
                </c:pt>
                <c:pt idx="66">
                  <c:v>-4.5618946844146338E-3</c:v>
                </c:pt>
                <c:pt idx="67">
                  <c:v>-6.8314393727905562E-3</c:v>
                </c:pt>
                <c:pt idx="68">
                  <c:v>3.7408746692446375E-3</c:v>
                </c:pt>
                <c:pt idx="69">
                  <c:v>7.5649907807773123E-3</c:v>
                </c:pt>
                <c:pt idx="70">
                  <c:v>1.0521800473504747E-2</c:v>
                </c:pt>
                <c:pt idx="71">
                  <c:v>2.887287269791546E-3</c:v>
                </c:pt>
                <c:pt idx="72">
                  <c:v>3.8961791920060591E-3</c:v>
                </c:pt>
                <c:pt idx="73">
                  <c:v>3.6491047904365264E-3</c:v>
                </c:pt>
                <c:pt idx="74">
                  <c:v>-4.3220122650202016E-4</c:v>
                </c:pt>
                <c:pt idx="75">
                  <c:v>2.5817551636837677E-3</c:v>
                </c:pt>
                <c:pt idx="76">
                  <c:v>9.3499280969851547E-3</c:v>
                </c:pt>
                <c:pt idx="77">
                  <c:v>3.1704197085945297E-3</c:v>
                </c:pt>
                <c:pt idx="78">
                  <c:v>3.6297794745352779E-3</c:v>
                </c:pt>
                <c:pt idx="79">
                  <c:v>-5.7136305331576534E-3</c:v>
                </c:pt>
                <c:pt idx="80">
                  <c:v>-3.9650001291073956E-3</c:v>
                </c:pt>
                <c:pt idx="81">
                  <c:v>1.1482412165938602E-3</c:v>
                </c:pt>
                <c:pt idx="82">
                  <c:v>7.0708938445620982E-3</c:v>
                </c:pt>
                <c:pt idx="83">
                  <c:v>2.0135466839018997E-3</c:v>
                </c:pt>
                <c:pt idx="84">
                  <c:v>5.9347931307223207E-5</c:v>
                </c:pt>
                <c:pt idx="85">
                  <c:v>8.0299407264109255E-3</c:v>
                </c:pt>
                <c:pt idx="86">
                  <c:v>3.8204264889403846E-4</c:v>
                </c:pt>
                <c:pt idx="87">
                  <c:v>2.280595706830241E-4</c:v>
                </c:pt>
                <c:pt idx="88">
                  <c:v>-2.4823500821592986E-4</c:v>
                </c:pt>
                <c:pt idx="89">
                  <c:v>3.4505638998471092E-4</c:v>
                </c:pt>
                <c:pt idx="90">
                  <c:v>-1.966752115980326E-3</c:v>
                </c:pt>
                <c:pt idx="91">
                  <c:v>-6.5108597029936519E-3</c:v>
                </c:pt>
                <c:pt idx="92">
                  <c:v>4.4836206006817099E-3</c:v>
                </c:pt>
                <c:pt idx="93">
                  <c:v>-2.3165661396873719E-3</c:v>
                </c:pt>
                <c:pt idx="94">
                  <c:v>-3.049470755821728E-3</c:v>
                </c:pt>
                <c:pt idx="95">
                  <c:v>4.1877977499986804E-3</c:v>
                </c:pt>
                <c:pt idx="96">
                  <c:v>-2.0110087135662238E-3</c:v>
                </c:pt>
                <c:pt idx="97">
                  <c:v>9.7829827332909596E-4</c:v>
                </c:pt>
                <c:pt idx="98">
                  <c:v>2.7699268762876755E-5</c:v>
                </c:pt>
                <c:pt idx="99">
                  <c:v>-6.3506429738964124E-3</c:v>
                </c:pt>
                <c:pt idx="100">
                  <c:v>8.7415102158038046E-3</c:v>
                </c:pt>
                <c:pt idx="101">
                  <c:v>-6.5442481962550009E-3</c:v>
                </c:pt>
                <c:pt idx="102">
                  <c:v>-9.9469245896431548E-3</c:v>
                </c:pt>
                <c:pt idx="103">
                  <c:v>-8.1377297210139688E-3</c:v>
                </c:pt>
                <c:pt idx="104">
                  <c:v>-1.0550896816767295E-3</c:v>
                </c:pt>
                <c:pt idx="105">
                  <c:v>-2.7603580522423958E-3</c:v>
                </c:pt>
                <c:pt idx="106">
                  <c:v>1.3636986179809938E-2</c:v>
                </c:pt>
                <c:pt idx="107">
                  <c:v>3.5358369356739694E-3</c:v>
                </c:pt>
                <c:pt idx="108">
                  <c:v>-2.0735429802238177E-3</c:v>
                </c:pt>
                <c:pt idx="109">
                  <c:v>4.5377945002363623E-3</c:v>
                </c:pt>
                <c:pt idx="110">
                  <c:v>-2.4847041874714003E-3</c:v>
                </c:pt>
                <c:pt idx="111">
                  <c:v>1.2279463447981047E-3</c:v>
                </c:pt>
                <c:pt idx="112">
                  <c:v>6.4927472148313126E-3</c:v>
                </c:pt>
                <c:pt idx="113">
                  <c:v>2.2547794825500214E-3</c:v>
                </c:pt>
                <c:pt idx="114">
                  <c:v>1.3824313255144792E-2</c:v>
                </c:pt>
                <c:pt idx="115">
                  <c:v>5.0620941137067338E-3</c:v>
                </c:pt>
                <c:pt idx="116">
                  <c:v>1.7484045148758482E-3</c:v>
                </c:pt>
                <c:pt idx="117">
                  <c:v>-1.0803615141103161E-2</c:v>
                </c:pt>
                <c:pt idx="118">
                  <c:v>1.7647398103617265E-3</c:v>
                </c:pt>
                <c:pt idx="119">
                  <c:v>6.0874535511886733E-3</c:v>
                </c:pt>
                <c:pt idx="120">
                  <c:v>-9.1649455992675981E-3</c:v>
                </c:pt>
                <c:pt idx="121">
                  <c:v>-1.0248798175227874E-2</c:v>
                </c:pt>
                <c:pt idx="122">
                  <c:v>-4.2893244556658025E-4</c:v>
                </c:pt>
                <c:pt idx="123">
                  <c:v>5.3135404411261524E-3</c:v>
                </c:pt>
                <c:pt idx="124">
                  <c:v>7.2501838654963824E-3</c:v>
                </c:pt>
                <c:pt idx="125">
                  <c:v>2.5273139714176085E-3</c:v>
                </c:pt>
                <c:pt idx="126">
                  <c:v>2.0918510038800313E-3</c:v>
                </c:pt>
                <c:pt idx="127">
                  <c:v>5.2029382453457297E-3</c:v>
                </c:pt>
                <c:pt idx="128">
                  <c:v>1.007175116573996E-2</c:v>
                </c:pt>
                <c:pt idx="129">
                  <c:v>2.1968388869764602E-3</c:v>
                </c:pt>
                <c:pt idx="130">
                  <c:v>1.8662507578079855E-3</c:v>
                </c:pt>
                <c:pt idx="131">
                  <c:v>2.5317522696149898E-4</c:v>
                </c:pt>
                <c:pt idx="132">
                  <c:v>5.7429648115182028E-4</c:v>
                </c:pt>
                <c:pt idx="133">
                  <c:v>-7.6127722951902909E-3</c:v>
                </c:pt>
                <c:pt idx="134">
                  <c:v>-6.2112930640086375E-3</c:v>
                </c:pt>
                <c:pt idx="135">
                  <c:v>5.4897933497245711E-3</c:v>
                </c:pt>
                <c:pt idx="136">
                  <c:v>-2.857539894676628E-3</c:v>
                </c:pt>
                <c:pt idx="137">
                  <c:v>-3.7782123421183362E-3</c:v>
                </c:pt>
                <c:pt idx="138">
                  <c:v>9.9471516038797153E-4</c:v>
                </c:pt>
                <c:pt idx="139">
                  <c:v>-3.250215662522152E-3</c:v>
                </c:pt>
                <c:pt idx="140">
                  <c:v>7.7306979215019068E-3</c:v>
                </c:pt>
                <c:pt idx="141">
                  <c:v>1.7969990708769361E-3</c:v>
                </c:pt>
                <c:pt idx="142">
                  <c:v>-1.0186326013206853E-3</c:v>
                </c:pt>
                <c:pt idx="143">
                  <c:v>6.2437491512362187E-3</c:v>
                </c:pt>
                <c:pt idx="144">
                  <c:v>-3.0981516295984792E-3</c:v>
                </c:pt>
                <c:pt idx="145">
                  <c:v>4.9732661845597794E-3</c:v>
                </c:pt>
                <c:pt idx="146">
                  <c:v>1.8366210032103843E-3</c:v>
                </c:pt>
                <c:pt idx="147">
                  <c:v>-7.3939296413422072E-3</c:v>
                </c:pt>
                <c:pt idx="148">
                  <c:v>9.2735791976121563E-3</c:v>
                </c:pt>
                <c:pt idx="149">
                  <c:v>1.7318500706709197E-3</c:v>
                </c:pt>
                <c:pt idx="150">
                  <c:v>1.0010579164118443E-3</c:v>
                </c:pt>
                <c:pt idx="151">
                  <c:v>7.7267477480879683E-3</c:v>
                </c:pt>
                <c:pt idx="152">
                  <c:v>8.6957079603749727E-4</c:v>
                </c:pt>
                <c:pt idx="153">
                  <c:v>-1.5519202039173999E-3</c:v>
                </c:pt>
                <c:pt idx="154">
                  <c:v>-1.9424169023636571E-3</c:v>
                </c:pt>
                <c:pt idx="155">
                  <c:v>-1.1400947935234468E-2</c:v>
                </c:pt>
                <c:pt idx="156">
                  <c:v>5.2971617008843001E-3</c:v>
                </c:pt>
                <c:pt idx="157">
                  <c:v>1.5010886358804681E-3</c:v>
                </c:pt>
                <c:pt idx="158">
                  <c:v>-4.4460362603451304E-3</c:v>
                </c:pt>
                <c:pt idx="159">
                  <c:v>4.7557364885106607E-3</c:v>
                </c:pt>
                <c:pt idx="160">
                  <c:v>6.1915947815408346E-3</c:v>
                </c:pt>
                <c:pt idx="161">
                  <c:v>9.0769325959376267E-3</c:v>
                </c:pt>
                <c:pt idx="162">
                  <c:v>3.9409544573029736E-4</c:v>
                </c:pt>
                <c:pt idx="163">
                  <c:v>2.5701516261127252E-3</c:v>
                </c:pt>
                <c:pt idx="164">
                  <c:v>-1.3314623545913641E-3</c:v>
                </c:pt>
                <c:pt idx="165">
                  <c:v>-1.7515064782173046E-3</c:v>
                </c:pt>
                <c:pt idx="166">
                  <c:v>1.1583316386943545E-2</c:v>
                </c:pt>
                <c:pt idx="167">
                  <c:v>-4.6679139879973863E-3</c:v>
                </c:pt>
                <c:pt idx="168">
                  <c:v>7.6898070730479834E-4</c:v>
                </c:pt>
                <c:pt idx="169">
                  <c:v>1.0291409922940498E-2</c:v>
                </c:pt>
                <c:pt idx="170">
                  <c:v>6.2010306674459958E-3</c:v>
                </c:pt>
                <c:pt idx="171">
                  <c:v>2.8074156744082369E-3</c:v>
                </c:pt>
                <c:pt idx="172">
                  <c:v>-6.416515936145022E-3</c:v>
                </c:pt>
                <c:pt idx="173">
                  <c:v>9.5020193906653316E-5</c:v>
                </c:pt>
                <c:pt idx="174">
                  <c:v>-6.5727632155059713E-3</c:v>
                </c:pt>
                <c:pt idx="175">
                  <c:v>2.9022724977902687E-3</c:v>
                </c:pt>
                <c:pt idx="176">
                  <c:v>-5.0877270229039045E-4</c:v>
                </c:pt>
                <c:pt idx="177">
                  <c:v>5.8279226211951519E-3</c:v>
                </c:pt>
                <c:pt idx="178">
                  <c:v>4.3997334018199587E-3</c:v>
                </c:pt>
                <c:pt idx="179">
                  <c:v>8.5782203743050497E-3</c:v>
                </c:pt>
                <c:pt idx="180">
                  <c:v>3.7383575235462852E-3</c:v>
                </c:pt>
                <c:pt idx="181">
                  <c:v>1.9468202663582021E-3</c:v>
                </c:pt>
                <c:pt idx="182">
                  <c:v>1.2080416000473405E-4</c:v>
                </c:pt>
                <c:pt idx="183">
                  <c:v>-7.8948930243536645E-4</c:v>
                </c:pt>
                <c:pt idx="184">
                  <c:v>-2.4526345295621602E-3</c:v>
                </c:pt>
                <c:pt idx="185">
                  <c:v>-1.6270690005606861E-3</c:v>
                </c:pt>
                <c:pt idx="186">
                  <c:v>1.1339210106537777E-3</c:v>
                </c:pt>
                <c:pt idx="187">
                  <c:v>-4.9585913964888496E-3</c:v>
                </c:pt>
                <c:pt idx="188">
                  <c:v>-1.1699729402594191E-2</c:v>
                </c:pt>
                <c:pt idx="189">
                  <c:v>5.2565475887230187E-6</c:v>
                </c:pt>
                <c:pt idx="190">
                  <c:v>1.335480839202241E-2</c:v>
                </c:pt>
                <c:pt idx="191">
                  <c:v>2.1448472767360586E-3</c:v>
                </c:pt>
                <c:pt idx="192">
                  <c:v>-1.1232510729018463E-2</c:v>
                </c:pt>
                <c:pt idx="193">
                  <c:v>9.1227434811613967E-4</c:v>
                </c:pt>
                <c:pt idx="194">
                  <c:v>9.7985247616160509E-3</c:v>
                </c:pt>
                <c:pt idx="195">
                  <c:v>5.3949540978473643E-3</c:v>
                </c:pt>
                <c:pt idx="196">
                  <c:v>6.7926478395650023E-3</c:v>
                </c:pt>
                <c:pt idx="197">
                  <c:v>1.5945260389677971E-3</c:v>
                </c:pt>
                <c:pt idx="198">
                  <c:v>-5.401598339350157E-3</c:v>
                </c:pt>
                <c:pt idx="199">
                  <c:v>-2.791310741913858E-3</c:v>
                </c:pt>
                <c:pt idx="200">
                  <c:v>7.3661831577941676E-3</c:v>
                </c:pt>
                <c:pt idx="201">
                  <c:v>8.3836554322723293E-4</c:v>
                </c:pt>
                <c:pt idx="202">
                  <c:v>-5.2397955886352423E-3</c:v>
                </c:pt>
                <c:pt idx="203">
                  <c:v>6.0879153839684427E-4</c:v>
                </c:pt>
                <c:pt idx="204">
                  <c:v>-6.03646081791657E-3</c:v>
                </c:pt>
                <c:pt idx="205">
                  <c:v>-1.1774613454658301E-3</c:v>
                </c:pt>
                <c:pt idx="206">
                  <c:v>-1.28119768537825E-3</c:v>
                </c:pt>
                <c:pt idx="207">
                  <c:v>2.6970403710362655E-3</c:v>
                </c:pt>
                <c:pt idx="208">
                  <c:v>7.561774631857577E-3</c:v>
                </c:pt>
                <c:pt idx="209">
                  <c:v>4.3811979489899681E-3</c:v>
                </c:pt>
                <c:pt idx="210">
                  <c:v>1.0547484573946818E-2</c:v>
                </c:pt>
                <c:pt idx="211">
                  <c:v>-6.5912565305411936E-3</c:v>
                </c:pt>
                <c:pt idx="212">
                  <c:v>1.8304736959400157E-3</c:v>
                </c:pt>
                <c:pt idx="213">
                  <c:v>-3.3815732761251216E-3</c:v>
                </c:pt>
                <c:pt idx="214">
                  <c:v>4.2589826164997095E-3</c:v>
                </c:pt>
                <c:pt idx="215">
                  <c:v>-2.6018086423283252E-3</c:v>
                </c:pt>
                <c:pt idx="216">
                  <c:v>-3.3433272701317665E-3</c:v>
                </c:pt>
                <c:pt idx="217">
                  <c:v>-1.6669796357947589E-2</c:v>
                </c:pt>
                <c:pt idx="218">
                  <c:v>-9.0861332335733288E-3</c:v>
                </c:pt>
                <c:pt idx="219">
                  <c:v>7.9808065016889022E-3</c:v>
                </c:pt>
                <c:pt idx="220">
                  <c:v>-1.0362601452498649E-2</c:v>
                </c:pt>
                <c:pt idx="221">
                  <c:v>8.2623308314372871E-3</c:v>
                </c:pt>
                <c:pt idx="222">
                  <c:v>1.3650330953992183E-2</c:v>
                </c:pt>
                <c:pt idx="223">
                  <c:v>-5.3742764620787536E-3</c:v>
                </c:pt>
                <c:pt idx="224">
                  <c:v>4.2815905105043949E-4</c:v>
                </c:pt>
                <c:pt idx="225">
                  <c:v>-9.0514676623419266E-3</c:v>
                </c:pt>
                <c:pt idx="226">
                  <c:v>-1.1006479751243514E-4</c:v>
                </c:pt>
                <c:pt idx="227">
                  <c:v>-5.0848194252822833E-3</c:v>
                </c:pt>
                <c:pt idx="228">
                  <c:v>1.3215281254402829E-2</c:v>
                </c:pt>
                <c:pt idx="229">
                  <c:v>-1.1344757457020461E-3</c:v>
                </c:pt>
                <c:pt idx="230">
                  <c:v>5.0367287098179118E-3</c:v>
                </c:pt>
                <c:pt idx="231">
                  <c:v>4.1875028366013707E-3</c:v>
                </c:pt>
                <c:pt idx="232">
                  <c:v>-3.2226943633833489E-3</c:v>
                </c:pt>
                <c:pt idx="233">
                  <c:v>6.4011590937207092E-3</c:v>
                </c:pt>
                <c:pt idx="234">
                  <c:v>1.3670117728269681E-2</c:v>
                </c:pt>
                <c:pt idx="235">
                  <c:v>8.8677007440777205E-3</c:v>
                </c:pt>
                <c:pt idx="236">
                  <c:v>-1.6755448946350797E-3</c:v>
                </c:pt>
                <c:pt idx="237">
                  <c:v>-3.6512894029290381E-3</c:v>
                </c:pt>
                <c:pt idx="238">
                  <c:v>3.7104235748975809E-3</c:v>
                </c:pt>
                <c:pt idx="239">
                  <c:v>6.6124723279570221E-3</c:v>
                </c:pt>
                <c:pt idx="240">
                  <c:v>-9.5450165179821068E-3</c:v>
                </c:pt>
                <c:pt idx="241">
                  <c:v>-1.1351867607998901E-2</c:v>
                </c:pt>
                <c:pt idx="242">
                  <c:v>-2.8404604283671052E-3</c:v>
                </c:pt>
                <c:pt idx="243">
                  <c:v>9.2358402794068262E-3</c:v>
                </c:pt>
                <c:pt idx="244">
                  <c:v>3.7424695563665427E-3</c:v>
                </c:pt>
                <c:pt idx="245">
                  <c:v>-6.2646519508802803E-3</c:v>
                </c:pt>
                <c:pt idx="246">
                  <c:v>-7.2528702501241833E-3</c:v>
                </c:pt>
                <c:pt idx="247">
                  <c:v>1.0165826919161345E-2</c:v>
                </c:pt>
                <c:pt idx="248">
                  <c:v>-1.4168998225732381E-3</c:v>
                </c:pt>
                <c:pt idx="249">
                  <c:v>-6.0131106603800877E-3</c:v>
                </c:pt>
                <c:pt idx="250">
                  <c:v>-8.7232336312227047E-3</c:v>
                </c:pt>
                <c:pt idx="251">
                  <c:v>-1.8119283587201468E-2</c:v>
                </c:pt>
                <c:pt idx="252">
                  <c:v>2.7541805440973854E-3</c:v>
                </c:pt>
                <c:pt idx="253">
                  <c:v>3.1328808326025652E-3</c:v>
                </c:pt>
                <c:pt idx="254">
                  <c:v>2.5911254551607642E-3</c:v>
                </c:pt>
                <c:pt idx="255">
                  <c:v>1.5244880371733181E-2</c:v>
                </c:pt>
                <c:pt idx="256">
                  <c:v>1.0292985123182513E-3</c:v>
                </c:pt>
                <c:pt idx="257">
                  <c:v>-1.4677920069715096E-3</c:v>
                </c:pt>
                <c:pt idx="258">
                  <c:v>-1.7470709058133287E-2</c:v>
                </c:pt>
                <c:pt idx="259">
                  <c:v>-1.7786884679630226E-2</c:v>
                </c:pt>
                <c:pt idx="260">
                  <c:v>1.1690861880477701E-2</c:v>
                </c:pt>
                <c:pt idx="261">
                  <c:v>-7.1637686902268757E-3</c:v>
                </c:pt>
                <c:pt idx="262">
                  <c:v>5.6331256023902038E-4</c:v>
                </c:pt>
                <c:pt idx="263">
                  <c:v>1.764271835333708E-3</c:v>
                </c:pt>
                <c:pt idx="264">
                  <c:v>-4.8595788580757448E-3</c:v>
                </c:pt>
                <c:pt idx="265">
                  <c:v>3.7224895529115987E-3</c:v>
                </c:pt>
                <c:pt idx="266">
                  <c:v>7.5318919796982372E-3</c:v>
                </c:pt>
                <c:pt idx="267">
                  <c:v>-3.9529165245350672E-3</c:v>
                </c:pt>
                <c:pt idx="268">
                  <c:v>5.0892112524014033E-3</c:v>
                </c:pt>
                <c:pt idx="269">
                  <c:v>1.0299292498420338E-2</c:v>
                </c:pt>
                <c:pt idx="270">
                  <c:v>-2.8178388164800706E-3</c:v>
                </c:pt>
                <c:pt idx="271">
                  <c:v>6.8295258171840317E-3</c:v>
                </c:pt>
                <c:pt idx="272">
                  <c:v>6.1134237410905524E-3</c:v>
                </c:pt>
                <c:pt idx="273">
                  <c:v>4.2870683343126E-3</c:v>
                </c:pt>
                <c:pt idx="274">
                  <c:v>-2.9849585268574169E-3</c:v>
                </c:pt>
                <c:pt idx="275">
                  <c:v>-5.8298124505751529E-4</c:v>
                </c:pt>
                <c:pt idx="276">
                  <c:v>-1.4945221150838744E-3</c:v>
                </c:pt>
                <c:pt idx="277">
                  <c:v>6.3236327651801372E-3</c:v>
                </c:pt>
                <c:pt idx="278">
                  <c:v>6.4949075892106424E-3</c:v>
                </c:pt>
                <c:pt idx="279">
                  <c:v>-8.1150514962312706E-4</c:v>
                </c:pt>
                <c:pt idx="280">
                  <c:v>-5.8750943282676483E-3</c:v>
                </c:pt>
                <c:pt idx="281">
                  <c:v>4.0861978243310934E-4</c:v>
                </c:pt>
                <c:pt idx="282">
                  <c:v>1.1272447301249879E-3</c:v>
                </c:pt>
                <c:pt idx="283">
                  <c:v>-7.0831116580928324E-3</c:v>
                </c:pt>
                <c:pt idx="284">
                  <c:v>6.5667683277987584E-3</c:v>
                </c:pt>
                <c:pt idx="285">
                  <c:v>1.2594533295293467E-3</c:v>
                </c:pt>
                <c:pt idx="286">
                  <c:v>4.0358903125410133E-3</c:v>
                </c:pt>
                <c:pt idx="287">
                  <c:v>-5.4058432719752535E-3</c:v>
                </c:pt>
                <c:pt idx="288">
                  <c:v>2.3828957510575494E-3</c:v>
                </c:pt>
                <c:pt idx="289">
                  <c:v>4.6034296132647992E-3</c:v>
                </c:pt>
                <c:pt idx="290">
                  <c:v>1.2258286876209844E-3</c:v>
                </c:pt>
                <c:pt idx="291">
                  <c:v>-4.5663487723997514E-3</c:v>
                </c:pt>
                <c:pt idx="292">
                  <c:v>-7.4725056594532914E-3</c:v>
                </c:pt>
                <c:pt idx="293">
                  <c:v>-3.2556953508312402E-3</c:v>
                </c:pt>
                <c:pt idx="294">
                  <c:v>3.6801706637221848E-3</c:v>
                </c:pt>
                <c:pt idx="295">
                  <c:v>4.6572697297334034E-3</c:v>
                </c:pt>
                <c:pt idx="296">
                  <c:v>-2.7319145462096394E-3</c:v>
                </c:pt>
                <c:pt idx="297">
                  <c:v>6.3418403313949025E-3</c:v>
                </c:pt>
                <c:pt idx="298">
                  <c:v>-9.1311449234992746E-4</c:v>
                </c:pt>
                <c:pt idx="299">
                  <c:v>-6.2121730850290035E-3</c:v>
                </c:pt>
                <c:pt idx="300">
                  <c:v>-2.0267280150043986E-2</c:v>
                </c:pt>
                <c:pt idx="301">
                  <c:v>8.0911491998561704E-3</c:v>
                </c:pt>
                <c:pt idx="302">
                  <c:v>6.179390618256908E-4</c:v>
                </c:pt>
                <c:pt idx="303">
                  <c:v>-1.3220833166659046E-3</c:v>
                </c:pt>
                <c:pt idx="304">
                  <c:v>-1.8498895877983041E-3</c:v>
                </c:pt>
                <c:pt idx="305">
                  <c:v>-2.5279147418100379E-3</c:v>
                </c:pt>
                <c:pt idx="306">
                  <c:v>-2.567980813095604E-3</c:v>
                </c:pt>
                <c:pt idx="307">
                  <c:v>7.0302054193369795E-3</c:v>
                </c:pt>
                <c:pt idx="308">
                  <c:v>5.1001025497348024E-3</c:v>
                </c:pt>
                <c:pt idx="309">
                  <c:v>9.9425886960212741E-3</c:v>
                </c:pt>
                <c:pt idx="310">
                  <c:v>-7.5320278314262232E-3</c:v>
                </c:pt>
                <c:pt idx="311">
                  <c:v>1.8190958941339641E-3</c:v>
                </c:pt>
                <c:pt idx="312">
                  <c:v>-4.4352233253352894E-3</c:v>
                </c:pt>
                <c:pt idx="313">
                  <c:v>9.3254403964420057E-4</c:v>
                </c:pt>
                <c:pt idx="314">
                  <c:v>7.5563354055199032E-3</c:v>
                </c:pt>
                <c:pt idx="315">
                  <c:v>1.0943720196485356E-2</c:v>
                </c:pt>
                <c:pt idx="316">
                  <c:v>1.6401222393711808E-3</c:v>
                </c:pt>
                <c:pt idx="317">
                  <c:v>-1.2657125242225165E-3</c:v>
                </c:pt>
                <c:pt idx="318">
                  <c:v>-6.9275348589806955E-3</c:v>
                </c:pt>
                <c:pt idx="319">
                  <c:v>-9.7017606088884347E-3</c:v>
                </c:pt>
                <c:pt idx="320">
                  <c:v>-9.8091609459289696E-3</c:v>
                </c:pt>
                <c:pt idx="321">
                  <c:v>-5.4845911632436977E-3</c:v>
                </c:pt>
                <c:pt idx="322">
                  <c:v>1.9295885330807029E-3</c:v>
                </c:pt>
                <c:pt idx="323">
                  <c:v>-4.2716875821943914E-3</c:v>
                </c:pt>
                <c:pt idx="324">
                  <c:v>-2.5625066980479328E-3</c:v>
                </c:pt>
                <c:pt idx="325">
                  <c:v>1.2223057398326677E-3</c:v>
                </c:pt>
                <c:pt idx="326">
                  <c:v>1.1382935182983545E-2</c:v>
                </c:pt>
                <c:pt idx="327">
                  <c:v>4.1489270185553917E-4</c:v>
                </c:pt>
                <c:pt idx="328">
                  <c:v>-3.7066976909005222E-3</c:v>
                </c:pt>
                <c:pt idx="329">
                  <c:v>8.9254912123327163E-3</c:v>
                </c:pt>
                <c:pt idx="330">
                  <c:v>6.8521425245830934E-3</c:v>
                </c:pt>
                <c:pt idx="331">
                  <c:v>2.9941481918957995E-3</c:v>
                </c:pt>
                <c:pt idx="332">
                  <c:v>1.0134733205869081E-3</c:v>
                </c:pt>
                <c:pt idx="333">
                  <c:v>4.6949311809285806E-3</c:v>
                </c:pt>
                <c:pt idx="334">
                  <c:v>-3.4357202411593657E-3</c:v>
                </c:pt>
                <c:pt idx="335">
                  <c:v>8.0418975734963263E-4</c:v>
                </c:pt>
                <c:pt idx="336">
                  <c:v>8.4337299365887068E-4</c:v>
                </c:pt>
                <c:pt idx="337">
                  <c:v>5.2981189845697513E-3</c:v>
                </c:pt>
                <c:pt idx="338">
                  <c:v>5.0051450288897724E-3</c:v>
                </c:pt>
                <c:pt idx="339">
                  <c:v>-9.991692505846052E-4</c:v>
                </c:pt>
                <c:pt idx="340">
                  <c:v>-1.3423064715239528E-4</c:v>
                </c:pt>
                <c:pt idx="341">
                  <c:v>5.2097399149835129E-4</c:v>
                </c:pt>
                <c:pt idx="342">
                  <c:v>4.3875844078219055E-3</c:v>
                </c:pt>
                <c:pt idx="343">
                  <c:v>4.5892584515819564E-3</c:v>
                </c:pt>
                <c:pt idx="344">
                  <c:v>-4.9415489327069026E-3</c:v>
                </c:pt>
                <c:pt idx="345">
                  <c:v>1.9515444577506414E-2</c:v>
                </c:pt>
                <c:pt idx="346">
                  <c:v>-1.3188108523883883E-3</c:v>
                </c:pt>
                <c:pt idx="347">
                  <c:v>-7.7980649226512164E-4</c:v>
                </c:pt>
                <c:pt idx="348">
                  <c:v>-1.698755946609699E-2</c:v>
                </c:pt>
                <c:pt idx="349">
                  <c:v>2.4053165538082651E-3</c:v>
                </c:pt>
                <c:pt idx="350">
                  <c:v>-1.8682587395585225E-3</c:v>
                </c:pt>
                <c:pt idx="351">
                  <c:v>7.2069151328920372E-3</c:v>
                </c:pt>
                <c:pt idx="352">
                  <c:v>-8.3240943879743321E-3</c:v>
                </c:pt>
                <c:pt idx="353">
                  <c:v>-3.1592590986498012E-5</c:v>
                </c:pt>
                <c:pt idx="354">
                  <c:v>-1.5031730906814587E-3</c:v>
                </c:pt>
                <c:pt idx="355">
                  <c:v>-1.048980881104058E-2</c:v>
                </c:pt>
                <c:pt idx="356">
                  <c:v>1.056894082270031E-2</c:v>
                </c:pt>
                <c:pt idx="357">
                  <c:v>1.2905312298364321E-3</c:v>
                </c:pt>
                <c:pt idx="358">
                  <c:v>1.6197451428294644E-2</c:v>
                </c:pt>
                <c:pt idx="359">
                  <c:v>7.7731979244590743E-3</c:v>
                </c:pt>
                <c:pt idx="360">
                  <c:v>4.7968769673868965E-3</c:v>
                </c:pt>
                <c:pt idx="361">
                  <c:v>-3.5300007177076153E-3</c:v>
                </c:pt>
                <c:pt idx="362">
                  <c:v>5.5561434892634461E-3</c:v>
                </c:pt>
                <c:pt idx="363">
                  <c:v>-4.2589228387448514E-3</c:v>
                </c:pt>
                <c:pt idx="364">
                  <c:v>-2.7994636622898851E-3</c:v>
                </c:pt>
                <c:pt idx="365">
                  <c:v>-6.7237301394234943E-6</c:v>
                </c:pt>
                <c:pt idx="366">
                  <c:v>-5.4742351014302687E-3</c:v>
                </c:pt>
                <c:pt idx="367">
                  <c:v>-3.7947428423920292E-3</c:v>
                </c:pt>
                <c:pt idx="368">
                  <c:v>5.1120537195838691E-3</c:v>
                </c:pt>
                <c:pt idx="369">
                  <c:v>7.2880337878448445E-4</c:v>
                </c:pt>
                <c:pt idx="370">
                  <c:v>-8.1603501480830027E-3</c:v>
                </c:pt>
                <c:pt idx="371">
                  <c:v>8.7520252494418746E-4</c:v>
                </c:pt>
                <c:pt idx="372">
                  <c:v>4.6784456407133711E-3</c:v>
                </c:pt>
                <c:pt idx="373">
                  <c:v>-7.4590718027857088E-3</c:v>
                </c:pt>
                <c:pt idx="374">
                  <c:v>-6.8733933077749143E-3</c:v>
                </c:pt>
                <c:pt idx="375">
                  <c:v>1.1289963658830691E-2</c:v>
                </c:pt>
                <c:pt idx="376">
                  <c:v>7.4978645927538943E-4</c:v>
                </c:pt>
                <c:pt idx="377">
                  <c:v>-1.3080388585971201E-3</c:v>
                </c:pt>
                <c:pt idx="378">
                  <c:v>1.0173889000605885E-2</c:v>
                </c:pt>
                <c:pt idx="379">
                  <c:v>-4.7917686683849758E-5</c:v>
                </c:pt>
                <c:pt idx="380">
                  <c:v>2.82139662344959E-3</c:v>
                </c:pt>
                <c:pt idx="381">
                  <c:v>-2.6049608347129874E-3</c:v>
                </c:pt>
                <c:pt idx="382">
                  <c:v>3.0509834027654436E-3</c:v>
                </c:pt>
                <c:pt idx="383">
                  <c:v>4.0216170469143733E-3</c:v>
                </c:pt>
                <c:pt idx="384">
                  <c:v>-6.9363696380322247E-3</c:v>
                </c:pt>
                <c:pt idx="385">
                  <c:v>1.2072759539289181E-3</c:v>
                </c:pt>
                <c:pt idx="386">
                  <c:v>4.0784601471325574E-4</c:v>
                </c:pt>
                <c:pt idx="387">
                  <c:v>6.9008689967232336E-3</c:v>
                </c:pt>
                <c:pt idx="388">
                  <c:v>4.0551926347315932E-4</c:v>
                </c:pt>
                <c:pt idx="389">
                  <c:v>6.8954099666882762E-3</c:v>
                </c:pt>
                <c:pt idx="390">
                  <c:v>-3.8520875588648606E-4</c:v>
                </c:pt>
                <c:pt idx="391">
                  <c:v>-2.8748385320344592E-3</c:v>
                </c:pt>
                <c:pt idx="392">
                  <c:v>-3.77307278199268E-3</c:v>
                </c:pt>
                <c:pt idx="393">
                  <c:v>-1.8860285148637689E-3</c:v>
                </c:pt>
                <c:pt idx="394">
                  <c:v>1.5274695971323638E-3</c:v>
                </c:pt>
                <c:pt idx="395">
                  <c:v>1.8782690110523076E-3</c:v>
                </c:pt>
                <c:pt idx="396">
                  <c:v>-2.2416034472851412E-3</c:v>
                </c:pt>
                <c:pt idx="397">
                  <c:v>5.4617904047318906E-3</c:v>
                </c:pt>
                <c:pt idx="398">
                  <c:v>1.5703135373635075E-3</c:v>
                </c:pt>
                <c:pt idx="399">
                  <c:v>-6.2855996148452849E-4</c:v>
                </c:pt>
                <c:pt idx="400">
                  <c:v>-5.2209007154420317E-3</c:v>
                </c:pt>
                <c:pt idx="401">
                  <c:v>3.3618191554530283E-3</c:v>
                </c:pt>
                <c:pt idx="402">
                  <c:v>-3.6232152845256158E-4</c:v>
                </c:pt>
                <c:pt idx="403">
                  <c:v>4.2450011090479634E-3</c:v>
                </c:pt>
                <c:pt idx="404">
                  <c:v>7.5282124658437345E-4</c:v>
                </c:pt>
                <c:pt idx="405">
                  <c:v>-5.146973648636353E-3</c:v>
                </c:pt>
                <c:pt idx="406">
                  <c:v>-1.8263578214629863E-4</c:v>
                </c:pt>
                <c:pt idx="407">
                  <c:v>-9.0264300227235273E-4</c:v>
                </c:pt>
                <c:pt idx="408">
                  <c:v>-3.6153685294786648E-3</c:v>
                </c:pt>
                <c:pt idx="409">
                  <c:v>7.2024703798821508E-3</c:v>
                </c:pt>
                <c:pt idx="410">
                  <c:v>5.4789441816290802E-3</c:v>
                </c:pt>
                <c:pt idx="411">
                  <c:v>3.2152350419966495E-3</c:v>
                </c:pt>
                <c:pt idx="412">
                  <c:v>5.583541361362662E-3</c:v>
                </c:pt>
                <c:pt idx="413">
                  <c:v>-1.0589374579855623E-3</c:v>
                </c:pt>
                <c:pt idx="414">
                  <c:v>6.8088050769914152E-3</c:v>
                </c:pt>
                <c:pt idx="415">
                  <c:v>8.3709116756021766E-3</c:v>
                </c:pt>
                <c:pt idx="416">
                  <c:v>4.4505508864461484E-3</c:v>
                </c:pt>
                <c:pt idx="417">
                  <c:v>2.0145611117944631E-5</c:v>
                </c:pt>
                <c:pt idx="418">
                  <c:v>5.2755058879371914E-3</c:v>
                </c:pt>
                <c:pt idx="419">
                  <c:v>-2.247490474834381E-3</c:v>
                </c:pt>
                <c:pt idx="420">
                  <c:v>2.7973862068981286E-3</c:v>
                </c:pt>
                <c:pt idx="421">
                  <c:v>3.6851800263713397E-4</c:v>
                </c:pt>
                <c:pt idx="422">
                  <c:v>-5.2234695550661524E-3</c:v>
                </c:pt>
                <c:pt idx="423">
                  <c:v>-9.8427562980760355E-3</c:v>
                </c:pt>
                <c:pt idx="424">
                  <c:v>7.3827344630814572E-4</c:v>
                </c:pt>
                <c:pt idx="425">
                  <c:v>-3.562416008480669E-3</c:v>
                </c:pt>
                <c:pt idx="426">
                  <c:v>2.1092087591323581E-3</c:v>
                </c:pt>
                <c:pt idx="427">
                  <c:v>-3.4703794917960882E-3</c:v>
                </c:pt>
                <c:pt idx="428">
                  <c:v>-2.8158020031394627E-3</c:v>
                </c:pt>
                <c:pt idx="429">
                  <c:v>-3.9055752435322423E-4</c:v>
                </c:pt>
                <c:pt idx="430">
                  <c:v>3.7389073347657482E-3</c:v>
                </c:pt>
                <c:pt idx="431">
                  <c:v>1.7580818882978878E-4</c:v>
                </c:pt>
                <c:pt idx="432">
                  <c:v>7.3185264202825983E-3</c:v>
                </c:pt>
                <c:pt idx="433">
                  <c:v>1.1159068573602202E-3</c:v>
                </c:pt>
                <c:pt idx="434">
                  <c:v>-4.2352520098964813E-3</c:v>
                </c:pt>
                <c:pt idx="435">
                  <c:v>-1.4988523735324521E-3</c:v>
                </c:pt>
                <c:pt idx="436">
                  <c:v>-8.0679852727922848E-4</c:v>
                </c:pt>
                <c:pt idx="437">
                  <c:v>3.7606607085309005E-3</c:v>
                </c:pt>
                <c:pt idx="438">
                  <c:v>2.9520080773013792E-3</c:v>
                </c:pt>
                <c:pt idx="439">
                  <c:v>-9.5552197790420637E-4</c:v>
                </c:pt>
                <c:pt idx="440">
                  <c:v>-1.6090051290199546E-3</c:v>
                </c:pt>
                <c:pt idx="441">
                  <c:v>6.1108911547701249E-3</c:v>
                </c:pt>
                <c:pt idx="442">
                  <c:v>3.6170333889796505E-3</c:v>
                </c:pt>
                <c:pt idx="443">
                  <c:v>2.170843434202967E-3</c:v>
                </c:pt>
                <c:pt idx="444">
                  <c:v>-3.6704164694172552E-3</c:v>
                </c:pt>
                <c:pt idx="445">
                  <c:v>4.7159710623753699E-3</c:v>
                </c:pt>
                <c:pt idx="446">
                  <c:v>7.4250789479961424E-3</c:v>
                </c:pt>
                <c:pt idx="447">
                  <c:v>2.1177194771984011E-3</c:v>
                </c:pt>
                <c:pt idx="448">
                  <c:v>-1.0227093554820818E-3</c:v>
                </c:pt>
                <c:pt idx="449">
                  <c:v>7.6607967775622074E-3</c:v>
                </c:pt>
                <c:pt idx="450">
                  <c:v>1.311797910348154E-3</c:v>
                </c:pt>
                <c:pt idx="451">
                  <c:v>7.3062250841229555E-4</c:v>
                </c:pt>
                <c:pt idx="452">
                  <c:v>3.3953273464300694E-4</c:v>
                </c:pt>
                <c:pt idx="453">
                  <c:v>2.8680899389975476E-3</c:v>
                </c:pt>
                <c:pt idx="454">
                  <c:v>7.6524250813676331E-4</c:v>
                </c:pt>
                <c:pt idx="455">
                  <c:v>4.187847103635259E-3</c:v>
                </c:pt>
                <c:pt idx="456">
                  <c:v>1.4088357272291259E-3</c:v>
                </c:pt>
                <c:pt idx="457">
                  <c:v>-3.6128910674484019E-3</c:v>
                </c:pt>
                <c:pt idx="458">
                  <c:v>1.0231715109385881E-3</c:v>
                </c:pt>
                <c:pt idx="459">
                  <c:v>-2.1535871633666737E-3</c:v>
                </c:pt>
                <c:pt idx="460">
                  <c:v>4.2424882250496924E-3</c:v>
                </c:pt>
                <c:pt idx="461">
                  <c:v>3.4768645153921015E-4</c:v>
                </c:pt>
                <c:pt idx="462">
                  <c:v>5.843058623332874E-3</c:v>
                </c:pt>
                <c:pt idx="463">
                  <c:v>8.3349083796064576E-3</c:v>
                </c:pt>
                <c:pt idx="464">
                  <c:v>5.7198523565839422E-3</c:v>
                </c:pt>
                <c:pt idx="465">
                  <c:v>5.1270775714786065E-3</c:v>
                </c:pt>
                <c:pt idx="466">
                  <c:v>-3.5039511295877361E-4</c:v>
                </c:pt>
                <c:pt idx="467">
                  <c:v>2.6710696112968932E-3</c:v>
                </c:pt>
                <c:pt idx="468">
                  <c:v>-1.18903491970936E-2</c:v>
                </c:pt>
                <c:pt idx="469">
                  <c:v>-7.0092612790726037E-3</c:v>
                </c:pt>
                <c:pt idx="470">
                  <c:v>-3.0312591013177265E-3</c:v>
                </c:pt>
                <c:pt idx="471">
                  <c:v>7.8727256679266184E-4</c:v>
                </c:pt>
                <c:pt idx="472">
                  <c:v>1.4125590721634741E-3</c:v>
                </c:pt>
                <c:pt idx="473">
                  <c:v>-4.3941078900895875E-3</c:v>
                </c:pt>
                <c:pt idx="474">
                  <c:v>3.4126541649156478E-3</c:v>
                </c:pt>
                <c:pt idx="475">
                  <c:v>-3.1403016754381818E-3</c:v>
                </c:pt>
                <c:pt idx="476">
                  <c:v>-3.0763527107089202E-3</c:v>
                </c:pt>
                <c:pt idx="477">
                  <c:v>-3.777240553416166E-3</c:v>
                </c:pt>
                <c:pt idx="478">
                  <c:v>-7.1822260769895804E-3</c:v>
                </c:pt>
                <c:pt idx="479">
                  <c:v>-1.7342804984871621E-3</c:v>
                </c:pt>
                <c:pt idx="480">
                  <c:v>-5.1719069030049282E-3</c:v>
                </c:pt>
                <c:pt idx="481">
                  <c:v>-1.0616880116242101E-2</c:v>
                </c:pt>
                <c:pt idx="482">
                  <c:v>7.5040351304157807E-3</c:v>
                </c:pt>
                <c:pt idx="483">
                  <c:v>1.3096011485800819E-2</c:v>
                </c:pt>
                <c:pt idx="484">
                  <c:v>5.6707639039366379E-3</c:v>
                </c:pt>
                <c:pt idx="485">
                  <c:v>-1.1804326553099026E-3</c:v>
                </c:pt>
                <c:pt idx="486">
                  <c:v>1.7510585568757419E-3</c:v>
                </c:pt>
                <c:pt idx="487">
                  <c:v>6.4235440017586789E-3</c:v>
                </c:pt>
                <c:pt idx="488">
                  <c:v>-3.5335176159054407E-3</c:v>
                </c:pt>
                <c:pt idx="489">
                  <c:v>-1.3949825339736239E-3</c:v>
                </c:pt>
                <c:pt idx="490">
                  <c:v>3.8539245262917093E-3</c:v>
                </c:pt>
                <c:pt idx="491">
                  <c:v>1.4515196515332081E-3</c:v>
                </c:pt>
                <c:pt idx="492">
                  <c:v>-9.3357322976890481E-3</c:v>
                </c:pt>
                <c:pt idx="493">
                  <c:v>-5.4732190697985563E-3</c:v>
                </c:pt>
                <c:pt idx="494">
                  <c:v>-8.6535966333974278E-3</c:v>
                </c:pt>
                <c:pt idx="495">
                  <c:v>4.5773947445710275E-3</c:v>
                </c:pt>
                <c:pt idx="496">
                  <c:v>4.9412969235432432E-3</c:v>
                </c:pt>
                <c:pt idx="497">
                  <c:v>-1.8269883692416395E-3</c:v>
                </c:pt>
                <c:pt idx="498">
                  <c:v>1.2440252527562605E-3</c:v>
                </c:pt>
                <c:pt idx="499">
                  <c:v>-4.6439804098632013E-3</c:v>
                </c:pt>
                <c:pt idx="500">
                  <c:v>9.0903813829135334E-4</c:v>
                </c:pt>
                <c:pt idx="501">
                  <c:v>2.2796994145257233E-3</c:v>
                </c:pt>
                <c:pt idx="502">
                  <c:v>-3.9544131622104815E-3</c:v>
                </c:pt>
                <c:pt idx="503">
                  <c:v>-2.4705706177244884E-3</c:v>
                </c:pt>
                <c:pt idx="504">
                  <c:v>1.0201590755038136E-2</c:v>
                </c:pt>
                <c:pt idx="505">
                  <c:v>7.6896924257875438E-3</c:v>
                </c:pt>
                <c:pt idx="506">
                  <c:v>-5.8243250338976494E-3</c:v>
                </c:pt>
                <c:pt idx="507">
                  <c:v>8.5590903621755067E-3</c:v>
                </c:pt>
                <c:pt idx="508">
                  <c:v>-1.8747018274245519E-3</c:v>
                </c:pt>
                <c:pt idx="509">
                  <c:v>4.1953232999199898E-3</c:v>
                </c:pt>
                <c:pt idx="510">
                  <c:v>8.2169392735431581E-4</c:v>
                </c:pt>
                <c:pt idx="511">
                  <c:v>-7.0271907943962163E-3</c:v>
                </c:pt>
                <c:pt idx="512">
                  <c:v>-8.2106546798043582E-3</c:v>
                </c:pt>
                <c:pt idx="513">
                  <c:v>-6.8885388042895113E-3</c:v>
                </c:pt>
                <c:pt idx="514">
                  <c:v>-6.4102105741413191E-3</c:v>
                </c:pt>
                <c:pt idx="515">
                  <c:v>7.4833690695698431E-3</c:v>
                </c:pt>
                <c:pt idx="516">
                  <c:v>3.591732957424076E-3</c:v>
                </c:pt>
                <c:pt idx="517">
                  <c:v>4.4842522515698814E-3</c:v>
                </c:pt>
                <c:pt idx="518">
                  <c:v>4.5872516483944714E-3</c:v>
                </c:pt>
                <c:pt idx="519">
                  <c:v>-7.5125065596265829E-5</c:v>
                </c:pt>
                <c:pt idx="520">
                  <c:v>4.4505706246128389E-3</c:v>
                </c:pt>
                <c:pt idx="521">
                  <c:v>-3.0237292989027369E-3</c:v>
                </c:pt>
                <c:pt idx="522">
                  <c:v>5.5449444906751823E-3</c:v>
                </c:pt>
                <c:pt idx="523">
                  <c:v>2.3230291694505412E-3</c:v>
                </c:pt>
                <c:pt idx="524">
                  <c:v>3.5896586789953672E-3</c:v>
                </c:pt>
                <c:pt idx="525">
                  <c:v>-5.555318336247359E-3</c:v>
                </c:pt>
                <c:pt idx="526">
                  <c:v>-1.3857410172660027E-3</c:v>
                </c:pt>
                <c:pt idx="527">
                  <c:v>-1.8074512878818627E-3</c:v>
                </c:pt>
                <c:pt idx="528">
                  <c:v>2.6794082902616752E-3</c:v>
                </c:pt>
                <c:pt idx="529">
                  <c:v>-8.7351772680261666E-4</c:v>
                </c:pt>
                <c:pt idx="530">
                  <c:v>8.7754788662854609E-4</c:v>
                </c:pt>
                <c:pt idx="531">
                  <c:v>1.7726153970757481E-3</c:v>
                </c:pt>
                <c:pt idx="532">
                  <c:v>2.8195619713703452E-3</c:v>
                </c:pt>
                <c:pt idx="533">
                  <c:v>2.4310329933590227E-3</c:v>
                </c:pt>
                <c:pt idx="534">
                  <c:v>5.0396617095485839E-3</c:v>
                </c:pt>
                <c:pt idx="535">
                  <c:v>-3.3329260964801806E-4</c:v>
                </c:pt>
                <c:pt idx="536">
                  <c:v>2.3853559780599811E-3</c:v>
                </c:pt>
                <c:pt idx="537">
                  <c:v>9.3780493847793068E-3</c:v>
                </c:pt>
                <c:pt idx="538">
                  <c:v>-4.0035341464398917E-4</c:v>
                </c:pt>
                <c:pt idx="539">
                  <c:v>5.9150940730055704E-3</c:v>
                </c:pt>
                <c:pt idx="540">
                  <c:v>-6.8335512948161138E-4</c:v>
                </c:pt>
                <c:pt idx="541">
                  <c:v>1.0503204325355895E-2</c:v>
                </c:pt>
                <c:pt idx="542">
                  <c:v>-2.2145107280950906E-3</c:v>
                </c:pt>
                <c:pt idx="543">
                  <c:v>-7.7884153457275971E-4</c:v>
                </c:pt>
                <c:pt idx="544">
                  <c:v>1.9459672749188406E-3</c:v>
                </c:pt>
                <c:pt idx="545">
                  <c:v>4.1191104060425525E-3</c:v>
                </c:pt>
                <c:pt idx="546">
                  <c:v>-1.7400813909113641E-3</c:v>
                </c:pt>
                <c:pt idx="547">
                  <c:v>-1.0908009596001383E-2</c:v>
                </c:pt>
                <c:pt idx="548">
                  <c:v>5.6761153462874265E-3</c:v>
                </c:pt>
                <c:pt idx="549">
                  <c:v>1.2726070244068773E-2</c:v>
                </c:pt>
                <c:pt idx="550">
                  <c:v>4.7136665756409924E-3</c:v>
                </c:pt>
                <c:pt idx="551">
                  <c:v>3.0039282860840578E-3</c:v>
                </c:pt>
                <c:pt idx="552">
                  <c:v>7.0997604113052139E-3</c:v>
                </c:pt>
                <c:pt idx="553">
                  <c:v>4.7128663256074173E-3</c:v>
                </c:pt>
                <c:pt idx="554">
                  <c:v>-2.1410371173905037E-3</c:v>
                </c:pt>
                <c:pt idx="555">
                  <c:v>-1.3844950929256881E-3</c:v>
                </c:pt>
                <c:pt idx="556">
                  <c:v>-5.2365755542030734E-3</c:v>
                </c:pt>
                <c:pt idx="557">
                  <c:v>2.0965232848868054E-3</c:v>
                </c:pt>
                <c:pt idx="558">
                  <c:v>1.9768086970940063E-3</c:v>
                </c:pt>
                <c:pt idx="559">
                  <c:v>8.6550646288181092E-3</c:v>
                </c:pt>
                <c:pt idx="560">
                  <c:v>4.9340856168615579E-3</c:v>
                </c:pt>
                <c:pt idx="561">
                  <c:v>-2.0602157609857252E-3</c:v>
                </c:pt>
                <c:pt idx="562">
                  <c:v>7.9309694845898834E-3</c:v>
                </c:pt>
                <c:pt idx="563">
                  <c:v>4.8378975287871422E-5</c:v>
                </c:pt>
                <c:pt idx="564">
                  <c:v>2.0552704194858377E-3</c:v>
                </c:pt>
                <c:pt idx="565">
                  <c:v>1.3721472342823105E-2</c:v>
                </c:pt>
                <c:pt idx="566">
                  <c:v>2.615392147671242E-4</c:v>
                </c:pt>
                <c:pt idx="567">
                  <c:v>-7.0522772523279893E-3</c:v>
                </c:pt>
                <c:pt idx="568">
                  <c:v>1.8576896788547795E-2</c:v>
                </c:pt>
                <c:pt idx="569">
                  <c:v>-1.6040086342502908E-3</c:v>
                </c:pt>
                <c:pt idx="570">
                  <c:v>9.3407532825467976E-4</c:v>
                </c:pt>
                <c:pt idx="571">
                  <c:v>-8.323859315036708E-3</c:v>
                </c:pt>
                <c:pt idx="572">
                  <c:v>3.3161222237374642E-3</c:v>
                </c:pt>
                <c:pt idx="573">
                  <c:v>-2.6185726719010812E-3</c:v>
                </c:pt>
                <c:pt idx="574">
                  <c:v>8.7827546196360129E-3</c:v>
                </c:pt>
                <c:pt idx="575">
                  <c:v>9.6424406650519768E-4</c:v>
                </c:pt>
                <c:pt idx="576">
                  <c:v>-1.3367179055860205E-3</c:v>
                </c:pt>
                <c:pt idx="577">
                  <c:v>-3.3328883690718547E-3</c:v>
                </c:pt>
                <c:pt idx="578">
                  <c:v>-8.6554723417368567E-3</c:v>
                </c:pt>
                <c:pt idx="579">
                  <c:v>-1.7634529496447704E-3</c:v>
                </c:pt>
                <c:pt idx="580">
                  <c:v>-1.1347215549404517E-2</c:v>
                </c:pt>
                <c:pt idx="581">
                  <c:v>1.2617363589777168E-2</c:v>
                </c:pt>
                <c:pt idx="582">
                  <c:v>7.0055760300568074E-4</c:v>
                </c:pt>
                <c:pt idx="583">
                  <c:v>-3.4443731274622106E-3</c:v>
                </c:pt>
                <c:pt idx="584">
                  <c:v>3.6236771759962298E-3</c:v>
                </c:pt>
                <c:pt idx="585">
                  <c:v>4.2613276057019743E-3</c:v>
                </c:pt>
                <c:pt idx="586">
                  <c:v>-6.3679053840045834E-3</c:v>
                </c:pt>
                <c:pt idx="587">
                  <c:v>5.7749577984602934E-3</c:v>
                </c:pt>
                <c:pt idx="588">
                  <c:v>3.9122295375328209E-3</c:v>
                </c:pt>
                <c:pt idx="589">
                  <c:v>7.1073827469708634E-3</c:v>
                </c:pt>
                <c:pt idx="590">
                  <c:v>1.5429273715602647E-2</c:v>
                </c:pt>
                <c:pt idx="591">
                  <c:v>-1.3040722862225742E-3</c:v>
                </c:pt>
                <c:pt idx="592">
                  <c:v>2.7794201798678881E-4</c:v>
                </c:pt>
                <c:pt idx="593">
                  <c:v>-2.4581852356413691E-3</c:v>
                </c:pt>
                <c:pt idx="594">
                  <c:v>8.3355969760664638E-4</c:v>
                </c:pt>
                <c:pt idx="595">
                  <c:v>1.6233559111962684E-2</c:v>
                </c:pt>
                <c:pt idx="596">
                  <c:v>-1.2565494072344454E-3</c:v>
                </c:pt>
                <c:pt idx="597">
                  <c:v>-3.9964795595337308E-3</c:v>
                </c:pt>
                <c:pt idx="598">
                  <c:v>9.8289070007347018E-3</c:v>
                </c:pt>
                <c:pt idx="599">
                  <c:v>3.9222858314251425E-3</c:v>
                </c:pt>
                <c:pt idx="600">
                  <c:v>6.3558080255537606E-4</c:v>
                </c:pt>
                <c:pt idx="601">
                  <c:v>3.4811514752584594E-3</c:v>
                </c:pt>
                <c:pt idx="602">
                  <c:v>-1.1388588258516625E-2</c:v>
                </c:pt>
                <c:pt idx="603">
                  <c:v>2.2732448825605943E-3</c:v>
                </c:pt>
                <c:pt idx="604">
                  <c:v>-7.1915218422960239E-3</c:v>
                </c:pt>
                <c:pt idx="605">
                  <c:v>-4.713870001899683E-4</c:v>
                </c:pt>
                <c:pt idx="606">
                  <c:v>1.1102589575721801E-2</c:v>
                </c:pt>
                <c:pt idx="607">
                  <c:v>5.9592472711117788E-3</c:v>
                </c:pt>
                <c:pt idx="608">
                  <c:v>-6.4103734372830349E-3</c:v>
                </c:pt>
                <c:pt idx="609">
                  <c:v>-1.5041970666317813E-3</c:v>
                </c:pt>
                <c:pt idx="610">
                  <c:v>2.1918338540862562E-5</c:v>
                </c:pt>
                <c:pt idx="611">
                  <c:v>7.4998144222550934E-3</c:v>
                </c:pt>
                <c:pt idx="612">
                  <c:v>-1.2119712259657515E-2</c:v>
                </c:pt>
                <c:pt idx="613">
                  <c:v>-1.7115939251846332E-2</c:v>
                </c:pt>
                <c:pt idx="614">
                  <c:v>-1.3283485165938648E-2</c:v>
                </c:pt>
                <c:pt idx="615">
                  <c:v>2.2795361084720946E-3</c:v>
                </c:pt>
                <c:pt idx="616">
                  <c:v>2.6328053373187383E-3</c:v>
                </c:pt>
                <c:pt idx="617">
                  <c:v>-1.2531581832646865E-2</c:v>
                </c:pt>
                <c:pt idx="618">
                  <c:v>-6.7627936178106902E-3</c:v>
                </c:pt>
                <c:pt idx="619">
                  <c:v>5.8884989402284704E-3</c:v>
                </c:pt>
                <c:pt idx="620">
                  <c:v>3.6876638208562899E-3</c:v>
                </c:pt>
                <c:pt idx="621">
                  <c:v>-1.8811937488877661E-2</c:v>
                </c:pt>
                <c:pt idx="622">
                  <c:v>7.0000754059991654E-3</c:v>
                </c:pt>
                <c:pt idx="623">
                  <c:v>-2.0167404484817866E-2</c:v>
                </c:pt>
                <c:pt idx="624">
                  <c:v>7.7720745257357834E-3</c:v>
                </c:pt>
                <c:pt idx="625">
                  <c:v>5.3782425246329544E-3</c:v>
                </c:pt>
                <c:pt idx="626">
                  <c:v>-1.6624534892249708E-3</c:v>
                </c:pt>
                <c:pt idx="627">
                  <c:v>-6.8480850852479513E-3</c:v>
                </c:pt>
                <c:pt idx="628">
                  <c:v>-3.7616996455545559E-3</c:v>
                </c:pt>
                <c:pt idx="629">
                  <c:v>1.9193978303161344E-3</c:v>
                </c:pt>
                <c:pt idx="630">
                  <c:v>9.7954048639879998E-3</c:v>
                </c:pt>
                <c:pt idx="631">
                  <c:v>3.1851880928079369E-4</c:v>
                </c:pt>
                <c:pt idx="632">
                  <c:v>1.7735578374659687E-2</c:v>
                </c:pt>
                <c:pt idx="633">
                  <c:v>7.1092138591274962E-3</c:v>
                </c:pt>
                <c:pt idx="634">
                  <c:v>-3.3534468260247835E-4</c:v>
                </c:pt>
                <c:pt idx="635">
                  <c:v>1.2826935411612047E-3</c:v>
                </c:pt>
                <c:pt idx="636">
                  <c:v>-5.238569218800288E-3</c:v>
                </c:pt>
                <c:pt idx="637">
                  <c:v>3.7219715495705984E-3</c:v>
                </c:pt>
                <c:pt idx="638">
                  <c:v>-1.0889772233178161E-2</c:v>
                </c:pt>
                <c:pt idx="639">
                  <c:v>7.3621749458674685E-3</c:v>
                </c:pt>
                <c:pt idx="640">
                  <c:v>4.6023409083476574E-3</c:v>
                </c:pt>
                <c:pt idx="641">
                  <c:v>-6.4334852750325125E-3</c:v>
                </c:pt>
                <c:pt idx="642">
                  <c:v>7.4133481372636078E-3</c:v>
                </c:pt>
                <c:pt idx="643">
                  <c:v>-1.1106870274814253E-3</c:v>
                </c:pt>
                <c:pt idx="644">
                  <c:v>-1.8981557052833188E-3</c:v>
                </c:pt>
                <c:pt idx="645">
                  <c:v>7.2524896567595764E-3</c:v>
                </c:pt>
                <c:pt idx="646">
                  <c:v>8.2604924595088211E-3</c:v>
                </c:pt>
                <c:pt idx="647">
                  <c:v>5.8435251485339582E-3</c:v>
                </c:pt>
                <c:pt idx="648">
                  <c:v>2.2698299869236688E-2</c:v>
                </c:pt>
                <c:pt idx="649">
                  <c:v>-6.5003877485435924E-3</c:v>
                </c:pt>
                <c:pt idx="650">
                  <c:v>-7.2091093876307877E-3</c:v>
                </c:pt>
                <c:pt idx="651">
                  <c:v>6.8510258274477229E-4</c:v>
                </c:pt>
                <c:pt idx="652">
                  <c:v>-1.1077030789346055E-2</c:v>
                </c:pt>
                <c:pt idx="653">
                  <c:v>1.3841883939787648E-2</c:v>
                </c:pt>
                <c:pt idx="654">
                  <c:v>-6.0786196811862163E-4</c:v>
                </c:pt>
                <c:pt idx="655">
                  <c:v>-1.2381023274521561E-3</c:v>
                </c:pt>
                <c:pt idx="656">
                  <c:v>6.7226547547392023E-3</c:v>
                </c:pt>
                <c:pt idx="657">
                  <c:v>2.7140282648584302E-3</c:v>
                </c:pt>
                <c:pt idx="658">
                  <c:v>8.8520226277023881E-4</c:v>
                </c:pt>
                <c:pt idx="659">
                  <c:v>-7.0140851834188422E-4</c:v>
                </c:pt>
                <c:pt idx="660">
                  <c:v>-3.361128139893815E-3</c:v>
                </c:pt>
                <c:pt idx="661">
                  <c:v>2.8161109739276288E-3</c:v>
                </c:pt>
                <c:pt idx="662">
                  <c:v>-3.0551676636539691E-3</c:v>
                </c:pt>
                <c:pt idx="663">
                  <c:v>-1.5864529758538456E-3</c:v>
                </c:pt>
                <c:pt idx="664">
                  <c:v>5.728068864063381E-3</c:v>
                </c:pt>
                <c:pt idx="665">
                  <c:v>2.6075125663630357E-3</c:v>
                </c:pt>
                <c:pt idx="666">
                  <c:v>2.2740577727565106E-3</c:v>
                </c:pt>
                <c:pt idx="667">
                  <c:v>4.9332813446216275E-3</c:v>
                </c:pt>
                <c:pt idx="668">
                  <c:v>-9.5852270397501745E-4</c:v>
                </c:pt>
                <c:pt idx="669">
                  <c:v>5.1195263635415598E-4</c:v>
                </c:pt>
                <c:pt idx="670">
                  <c:v>9.1675975303463265E-4</c:v>
                </c:pt>
                <c:pt idx="671">
                  <c:v>2.9973360715136481E-3</c:v>
                </c:pt>
                <c:pt idx="672">
                  <c:v>-2.0396297697716052E-3</c:v>
                </c:pt>
                <c:pt idx="673">
                  <c:v>1.2632833915205241E-2</c:v>
                </c:pt>
                <c:pt idx="674">
                  <c:v>1.9308094378512185E-3</c:v>
                </c:pt>
                <c:pt idx="675">
                  <c:v>1.0787865498379247E-3</c:v>
                </c:pt>
                <c:pt idx="676">
                  <c:v>8.8181612316081508E-3</c:v>
                </c:pt>
                <c:pt idx="677">
                  <c:v>-6.8908717977294804E-3</c:v>
                </c:pt>
                <c:pt idx="678">
                  <c:v>5.2353294332845276E-3</c:v>
                </c:pt>
                <c:pt idx="679">
                  <c:v>8.1826334428465007E-3</c:v>
                </c:pt>
                <c:pt idx="680">
                  <c:v>-2.0742595258931322E-3</c:v>
                </c:pt>
                <c:pt idx="681">
                  <c:v>3.4037793914873634E-3</c:v>
                </c:pt>
                <c:pt idx="682">
                  <c:v>1.0095850188641606E-2</c:v>
                </c:pt>
                <c:pt idx="683">
                  <c:v>-2.3509868333076015E-3</c:v>
                </c:pt>
                <c:pt idx="684">
                  <c:v>-1.067838154600414E-2</c:v>
                </c:pt>
                <c:pt idx="685">
                  <c:v>6.6963485809477842E-3</c:v>
                </c:pt>
                <c:pt idx="686">
                  <c:v>-5.3566830781670884E-3</c:v>
                </c:pt>
                <c:pt idx="687">
                  <c:v>1.1993579744821221E-2</c:v>
                </c:pt>
                <c:pt idx="688">
                  <c:v>-4.6479489102380853E-3</c:v>
                </c:pt>
                <c:pt idx="689">
                  <c:v>-1.2725035380014502E-3</c:v>
                </c:pt>
                <c:pt idx="690">
                  <c:v>4.6319588743826334E-3</c:v>
                </c:pt>
                <c:pt idx="691">
                  <c:v>1.0870507770726193E-2</c:v>
                </c:pt>
                <c:pt idx="692">
                  <c:v>8.4672998094724068E-3</c:v>
                </c:pt>
                <c:pt idx="693">
                  <c:v>2.3736446980294882E-4</c:v>
                </c:pt>
                <c:pt idx="694">
                  <c:v>-1.3827911464640201E-4</c:v>
                </c:pt>
                <c:pt idx="695">
                  <c:v>-1.8825366186303101E-3</c:v>
                </c:pt>
                <c:pt idx="696">
                  <c:v>3.0241785566686465E-4</c:v>
                </c:pt>
                <c:pt idx="697">
                  <c:v>1.2423631133317939E-2</c:v>
                </c:pt>
                <c:pt idx="698">
                  <c:v>-2.0540419309207927E-2</c:v>
                </c:pt>
                <c:pt idx="699">
                  <c:v>-3.9253597014164256E-3</c:v>
                </c:pt>
                <c:pt idx="700">
                  <c:v>-4.0145162005563754E-3</c:v>
                </c:pt>
                <c:pt idx="701">
                  <c:v>-3.6572808639598812E-3</c:v>
                </c:pt>
                <c:pt idx="702">
                  <c:v>-7.6903462322801134E-3</c:v>
                </c:pt>
                <c:pt idx="703">
                  <c:v>8.9726593376977283E-3</c:v>
                </c:pt>
                <c:pt idx="704">
                  <c:v>-3.5963747116754402E-3</c:v>
                </c:pt>
                <c:pt idx="705">
                  <c:v>1.0094843535297698E-2</c:v>
                </c:pt>
                <c:pt idx="706">
                  <c:v>3.6468170102675612E-3</c:v>
                </c:pt>
                <c:pt idx="707">
                  <c:v>8.2212434955888456E-3</c:v>
                </c:pt>
                <c:pt idx="708">
                  <c:v>-2.2428661979309282E-3</c:v>
                </c:pt>
                <c:pt idx="709">
                  <c:v>-3.3746566098218512E-5</c:v>
                </c:pt>
                <c:pt idx="710">
                  <c:v>-4.5050101723638682E-3</c:v>
                </c:pt>
                <c:pt idx="711">
                  <c:v>4.4043040435782724E-3</c:v>
                </c:pt>
                <c:pt idx="712">
                  <c:v>-4.039025884379298E-3</c:v>
                </c:pt>
                <c:pt idx="713">
                  <c:v>-9.0654976797184528E-4</c:v>
                </c:pt>
                <c:pt idx="714">
                  <c:v>8.0208260209978875E-3</c:v>
                </c:pt>
                <c:pt idx="715">
                  <c:v>6.8877802993211924E-3</c:v>
                </c:pt>
                <c:pt idx="716">
                  <c:v>5.6177111254765294E-3</c:v>
                </c:pt>
                <c:pt idx="717">
                  <c:v>-9.9158194370100768E-3</c:v>
                </c:pt>
                <c:pt idx="718">
                  <c:v>-4.6455787642637114E-3</c:v>
                </c:pt>
                <c:pt idx="719">
                  <c:v>-1.5359957954462762E-3</c:v>
                </c:pt>
                <c:pt idx="720">
                  <c:v>2.6333729756387462E-3</c:v>
                </c:pt>
                <c:pt idx="721">
                  <c:v>3.9051484734686187E-3</c:v>
                </c:pt>
                <c:pt idx="722">
                  <c:v>6.6550900511981904E-3</c:v>
                </c:pt>
                <c:pt idx="723">
                  <c:v>4.3550692077943438E-3</c:v>
                </c:pt>
                <c:pt idx="724">
                  <c:v>6.0668436921967311E-3</c:v>
                </c:pt>
                <c:pt idx="725">
                  <c:v>6.526613794528008E-4</c:v>
                </c:pt>
                <c:pt idx="726">
                  <c:v>-8.8379821015395141E-3</c:v>
                </c:pt>
                <c:pt idx="727">
                  <c:v>-1.6755401503320601E-3</c:v>
                </c:pt>
                <c:pt idx="728">
                  <c:v>1.1319796372888029E-3</c:v>
                </c:pt>
                <c:pt idx="729">
                  <c:v>1.1477214059710731E-3</c:v>
                </c:pt>
                <c:pt idx="730">
                  <c:v>3.4291990845622985E-3</c:v>
                </c:pt>
                <c:pt idx="731">
                  <c:v>1.1236865285230584E-2</c:v>
                </c:pt>
                <c:pt idx="732">
                  <c:v>-4.6261864644441394E-3</c:v>
                </c:pt>
                <c:pt idx="733">
                  <c:v>-1.3213974326571501E-3</c:v>
                </c:pt>
                <c:pt idx="734">
                  <c:v>9.5355690581583347E-3</c:v>
                </c:pt>
                <c:pt idx="735">
                  <c:v>6.4536913725088429E-4</c:v>
                </c:pt>
                <c:pt idx="736">
                  <c:v>-8.5134463449629376E-3</c:v>
                </c:pt>
                <c:pt idx="737">
                  <c:v>7.4343959961140531E-3</c:v>
                </c:pt>
                <c:pt idx="738">
                  <c:v>-5.5832209479737419E-3</c:v>
                </c:pt>
                <c:pt idx="739">
                  <c:v>7.1346643096514414E-3</c:v>
                </c:pt>
                <c:pt idx="740">
                  <c:v>1.4683428380155383E-3</c:v>
                </c:pt>
                <c:pt idx="741">
                  <c:v>-4.5006582193915434E-3</c:v>
                </c:pt>
                <c:pt idx="742">
                  <c:v>3.5835256330371463E-3</c:v>
                </c:pt>
                <c:pt idx="743">
                  <c:v>-5.8708386170347E-3</c:v>
                </c:pt>
                <c:pt idx="744">
                  <c:v>-7.5239828585163342E-4</c:v>
                </c:pt>
                <c:pt idx="745">
                  <c:v>6.9773021797466406E-3</c:v>
                </c:pt>
                <c:pt idx="746">
                  <c:v>4.501650517956415E-3</c:v>
                </c:pt>
                <c:pt idx="747">
                  <c:v>9.1809810857276207E-3</c:v>
                </c:pt>
                <c:pt idx="748">
                  <c:v>2.4624177637608277E-5</c:v>
                </c:pt>
                <c:pt idx="749">
                  <c:v>-1.0972091021559631E-2</c:v>
                </c:pt>
                <c:pt idx="750">
                  <c:v>9.4095909752066904E-3</c:v>
                </c:pt>
                <c:pt idx="751">
                  <c:v>-7.1369837783080104E-3</c:v>
                </c:pt>
                <c:pt idx="752">
                  <c:v>8.2832527510749503E-4</c:v>
                </c:pt>
                <c:pt idx="753">
                  <c:v>3.6096299564294392E-3</c:v>
                </c:pt>
                <c:pt idx="754">
                  <c:v>-8.0127471448031527E-3</c:v>
                </c:pt>
                <c:pt idx="755">
                  <c:v>-7.0442136478059126E-4</c:v>
                </c:pt>
                <c:pt idx="756">
                  <c:v>1.8510293925731937E-3</c:v>
                </c:pt>
                <c:pt idx="757">
                  <c:v>2.707150141861884E-3</c:v>
                </c:pt>
                <c:pt idx="758">
                  <c:v>-8.3351453018791228E-3</c:v>
                </c:pt>
                <c:pt idx="759">
                  <c:v>-1.0962130891681281E-2</c:v>
                </c:pt>
                <c:pt idx="760">
                  <c:v>1.1715283977674391E-2</c:v>
                </c:pt>
                <c:pt idx="761">
                  <c:v>-1.7643474896996501E-3</c:v>
                </c:pt>
                <c:pt idx="762">
                  <c:v>-2.293655823161541E-3</c:v>
                </c:pt>
                <c:pt idx="763">
                  <c:v>-1.9497039500181053E-5</c:v>
                </c:pt>
                <c:pt idx="764">
                  <c:v>-1.5317651031356693E-2</c:v>
                </c:pt>
                <c:pt idx="765">
                  <c:v>-6.0895560101268814E-3</c:v>
                </c:pt>
                <c:pt idx="766">
                  <c:v>-6.9327272222673734E-3</c:v>
                </c:pt>
                <c:pt idx="767">
                  <c:v>-1.8530019517958383E-3</c:v>
                </c:pt>
                <c:pt idx="768">
                  <c:v>-1.5937994662553141E-2</c:v>
                </c:pt>
                <c:pt idx="769">
                  <c:v>-6.2408433809899421E-3</c:v>
                </c:pt>
                <c:pt idx="770">
                  <c:v>2.4067805127136852E-3</c:v>
                </c:pt>
                <c:pt idx="771">
                  <c:v>-6.7928393254842534E-3</c:v>
                </c:pt>
                <c:pt idx="772">
                  <c:v>-7.4161731607312147E-3</c:v>
                </c:pt>
                <c:pt idx="773">
                  <c:v>1.8333433813574315E-2</c:v>
                </c:pt>
                <c:pt idx="774">
                  <c:v>7.6600993754504434E-3</c:v>
                </c:pt>
                <c:pt idx="775">
                  <c:v>4.3330912827621486E-3</c:v>
                </c:pt>
                <c:pt idx="776">
                  <c:v>-7.9608977467138867E-3</c:v>
                </c:pt>
                <c:pt idx="777">
                  <c:v>-2.7230769009945854E-4</c:v>
                </c:pt>
                <c:pt idx="778">
                  <c:v>9.8959211597938624E-3</c:v>
                </c:pt>
                <c:pt idx="779">
                  <c:v>4.2375254238669734E-3</c:v>
                </c:pt>
                <c:pt idx="780">
                  <c:v>-1.4067602020906378E-2</c:v>
                </c:pt>
                <c:pt idx="781">
                  <c:v>-7.0617527767717386E-4</c:v>
                </c:pt>
                <c:pt idx="782">
                  <c:v>-1.3858616366142995E-2</c:v>
                </c:pt>
                <c:pt idx="783">
                  <c:v>-4.1612910237608996E-3</c:v>
                </c:pt>
                <c:pt idx="784">
                  <c:v>-3.2575700302854239E-3</c:v>
                </c:pt>
                <c:pt idx="785">
                  <c:v>-1.1751937610809627E-2</c:v>
                </c:pt>
                <c:pt idx="786">
                  <c:v>-2.4060633544842162E-2</c:v>
                </c:pt>
                <c:pt idx="787">
                  <c:v>2.5150484395889527E-3</c:v>
                </c:pt>
                <c:pt idx="788">
                  <c:v>1.9085401934048923E-2</c:v>
                </c:pt>
                <c:pt idx="789">
                  <c:v>-2.9573169524124281E-4</c:v>
                </c:pt>
                <c:pt idx="790">
                  <c:v>-1.1748302597712045E-2</c:v>
                </c:pt>
                <c:pt idx="791">
                  <c:v>-3.4765976691789389E-3</c:v>
                </c:pt>
                <c:pt idx="792">
                  <c:v>7.9269375611709329E-3</c:v>
                </c:pt>
                <c:pt idx="793">
                  <c:v>1.6461765670020747E-3</c:v>
                </c:pt>
                <c:pt idx="794">
                  <c:v>6.6580597002335561E-3</c:v>
                </c:pt>
                <c:pt idx="795">
                  <c:v>1.0686555136528345E-2</c:v>
                </c:pt>
                <c:pt idx="796">
                  <c:v>-5.7941169949333789E-3</c:v>
                </c:pt>
                <c:pt idx="797">
                  <c:v>3.994857833791019E-3</c:v>
                </c:pt>
                <c:pt idx="798">
                  <c:v>1.1503215587065126E-2</c:v>
                </c:pt>
                <c:pt idx="799">
                  <c:v>7.3318456290492424E-3</c:v>
                </c:pt>
                <c:pt idx="800">
                  <c:v>7.4643001951258704E-3</c:v>
                </c:pt>
                <c:pt idx="801">
                  <c:v>-8.5211058830260127E-3</c:v>
                </c:pt>
                <c:pt idx="802">
                  <c:v>-1.4126881549246181E-3</c:v>
                </c:pt>
                <c:pt idx="803">
                  <c:v>5.3623819538766975E-3</c:v>
                </c:pt>
                <c:pt idx="804">
                  <c:v>4.9964099386141702E-3</c:v>
                </c:pt>
                <c:pt idx="805">
                  <c:v>1.0812668491408635E-2</c:v>
                </c:pt>
                <c:pt idx="806">
                  <c:v>-2.1122027765835922E-3</c:v>
                </c:pt>
                <c:pt idx="807">
                  <c:v>-1.349849130947676E-2</c:v>
                </c:pt>
                <c:pt idx="808">
                  <c:v>2.3675057786643763E-3</c:v>
                </c:pt>
                <c:pt idx="809">
                  <c:v>-1.3558315445476733E-2</c:v>
                </c:pt>
                <c:pt idx="810">
                  <c:v>-1.0340334440251701E-3</c:v>
                </c:pt>
                <c:pt idx="811">
                  <c:v>1.3611102259819641E-2</c:v>
                </c:pt>
                <c:pt idx="812">
                  <c:v>-1.09159885637826E-2</c:v>
                </c:pt>
                <c:pt idx="813">
                  <c:v>-3.5875975419341139E-4</c:v>
                </c:pt>
                <c:pt idx="814">
                  <c:v>1.7570076732083769E-2</c:v>
                </c:pt>
                <c:pt idx="815">
                  <c:v>7.4538917460800934E-3</c:v>
                </c:pt>
                <c:pt idx="816">
                  <c:v>8.7924775395631042E-3</c:v>
                </c:pt>
                <c:pt idx="817">
                  <c:v>-1.0150352050060795E-2</c:v>
                </c:pt>
                <c:pt idx="818">
                  <c:v>3.3529966574348392E-3</c:v>
                </c:pt>
                <c:pt idx="819">
                  <c:v>-1.5891952103306703E-3</c:v>
                </c:pt>
                <c:pt idx="820">
                  <c:v>4.130811841303721E-3</c:v>
                </c:pt>
                <c:pt idx="821">
                  <c:v>3.8379776639551892E-3</c:v>
                </c:pt>
                <c:pt idx="822">
                  <c:v>-1.9999819924575463E-3</c:v>
                </c:pt>
                <c:pt idx="823">
                  <c:v>1.6903456939457211E-4</c:v>
                </c:pt>
                <c:pt idx="824">
                  <c:v>8.115882970324154E-3</c:v>
                </c:pt>
                <c:pt idx="825">
                  <c:v>2.867533086514642E-3</c:v>
                </c:pt>
                <c:pt idx="826">
                  <c:v>-3.9257342130898602E-3</c:v>
                </c:pt>
                <c:pt idx="827">
                  <c:v>4.1671994937385131E-4</c:v>
                </c:pt>
                <c:pt idx="828">
                  <c:v>-5.5900695671447734E-3</c:v>
                </c:pt>
                <c:pt idx="829">
                  <c:v>1.043575256256222E-2</c:v>
                </c:pt>
                <c:pt idx="830">
                  <c:v>3.9672765714575354E-3</c:v>
                </c:pt>
                <c:pt idx="831">
                  <c:v>3.7557645166385323E-3</c:v>
                </c:pt>
                <c:pt idx="832">
                  <c:v>-2.9902542635808992E-3</c:v>
                </c:pt>
                <c:pt idx="833">
                  <c:v>8.5102724691159641E-3</c:v>
                </c:pt>
                <c:pt idx="834">
                  <c:v>3.2853879602697321E-3</c:v>
                </c:pt>
                <c:pt idx="835">
                  <c:v>4.0137063633631934E-3</c:v>
                </c:pt>
                <c:pt idx="836">
                  <c:v>-3.3198892161596782E-3</c:v>
                </c:pt>
                <c:pt idx="837">
                  <c:v>-3.4679349155698589E-3</c:v>
                </c:pt>
                <c:pt idx="838">
                  <c:v>7.1971182894256681E-3</c:v>
                </c:pt>
                <c:pt idx="839">
                  <c:v>-1.1058922237472051E-2</c:v>
                </c:pt>
                <c:pt idx="840">
                  <c:v>9.8610291596544042E-4</c:v>
                </c:pt>
                <c:pt idx="841">
                  <c:v>-2.4259624794085348E-3</c:v>
                </c:pt>
                <c:pt idx="842">
                  <c:v>6.3610112569967465E-3</c:v>
                </c:pt>
                <c:pt idx="843">
                  <c:v>4.5617187784664451E-3</c:v>
                </c:pt>
                <c:pt idx="844">
                  <c:v>-1.4917636026679084E-2</c:v>
                </c:pt>
                <c:pt idx="845">
                  <c:v>-9.8176090582391077E-3</c:v>
                </c:pt>
                <c:pt idx="846">
                  <c:v>-1.7286533832202326E-3</c:v>
                </c:pt>
                <c:pt idx="847">
                  <c:v>-5.9260205273185314E-3</c:v>
                </c:pt>
                <c:pt idx="848">
                  <c:v>3.9162378427994938E-3</c:v>
                </c:pt>
                <c:pt idx="849">
                  <c:v>5.5412775111459405E-3</c:v>
                </c:pt>
                <c:pt idx="850">
                  <c:v>-9.5982510835383016E-3</c:v>
                </c:pt>
                <c:pt idx="851">
                  <c:v>3.3224914341431957E-3</c:v>
                </c:pt>
                <c:pt idx="852">
                  <c:v>7.6504084483368824E-3</c:v>
                </c:pt>
                <c:pt idx="853">
                  <c:v>-2.680455192308819E-3</c:v>
                </c:pt>
                <c:pt idx="854">
                  <c:v>-2.9463282555143846E-3</c:v>
                </c:pt>
                <c:pt idx="855">
                  <c:v>-2.64750765477952E-3</c:v>
                </c:pt>
                <c:pt idx="856">
                  <c:v>-4.3499744862409573E-4</c:v>
                </c:pt>
                <c:pt idx="857">
                  <c:v>4.5626643288945584E-3</c:v>
                </c:pt>
                <c:pt idx="858">
                  <c:v>2.6204121377412988E-3</c:v>
                </c:pt>
                <c:pt idx="859">
                  <c:v>8.782280114009753E-3</c:v>
                </c:pt>
                <c:pt idx="860">
                  <c:v>6.6110053889532824E-3</c:v>
                </c:pt>
                <c:pt idx="861">
                  <c:v>-7.1143950495713981E-3</c:v>
                </c:pt>
                <c:pt idx="862">
                  <c:v>6.5276963176347513E-3</c:v>
                </c:pt>
                <c:pt idx="863">
                  <c:v>-1.7765441186561461E-2</c:v>
                </c:pt>
                <c:pt idx="864">
                  <c:v>7.0559764376371334E-3</c:v>
                </c:pt>
                <c:pt idx="865">
                  <c:v>7.2377406131866953E-3</c:v>
                </c:pt>
                <c:pt idx="866">
                  <c:v>-3.8615905421376497E-3</c:v>
                </c:pt>
                <c:pt idx="867">
                  <c:v>1.0046488297581744E-3</c:v>
                </c:pt>
                <c:pt idx="868">
                  <c:v>-1.2375866092656932E-2</c:v>
                </c:pt>
                <c:pt idx="869">
                  <c:v>7.4925509621015839E-3</c:v>
                </c:pt>
                <c:pt idx="870">
                  <c:v>1.3177448576089159E-2</c:v>
                </c:pt>
                <c:pt idx="871">
                  <c:v>1.0765797792251361E-2</c:v>
                </c:pt>
                <c:pt idx="872">
                  <c:v>-5.4744807483822384E-3</c:v>
                </c:pt>
                <c:pt idx="873">
                  <c:v>-2.652763275273788E-3</c:v>
                </c:pt>
                <c:pt idx="874">
                  <c:v>5.3067055602511563E-3</c:v>
                </c:pt>
                <c:pt idx="875">
                  <c:v>-1.3509973438833442E-3</c:v>
                </c:pt>
                <c:pt idx="876">
                  <c:v>5.6424485918450864E-3</c:v>
                </c:pt>
                <c:pt idx="877">
                  <c:v>4.9031609908503316E-3</c:v>
                </c:pt>
                <c:pt idx="878">
                  <c:v>8.8190523766977849E-3</c:v>
                </c:pt>
                <c:pt idx="879">
                  <c:v>1.6208628172660604E-3</c:v>
                </c:pt>
                <c:pt idx="880">
                  <c:v>-1.8524238653978412E-3</c:v>
                </c:pt>
                <c:pt idx="881">
                  <c:v>-7.6314196402824737E-5</c:v>
                </c:pt>
                <c:pt idx="882">
                  <c:v>7.8447625040552714E-3</c:v>
                </c:pt>
                <c:pt idx="883">
                  <c:v>-2.0497918831967242E-2</c:v>
                </c:pt>
                <c:pt idx="884">
                  <c:v>1.431578131444102E-2</c:v>
                </c:pt>
                <c:pt idx="885">
                  <c:v>6.405023804827957E-3</c:v>
                </c:pt>
                <c:pt idx="886">
                  <c:v>2.1458677560727275E-3</c:v>
                </c:pt>
                <c:pt idx="887">
                  <c:v>3.0402394157809956E-4</c:v>
                </c:pt>
                <c:pt idx="888">
                  <c:v>6.7788706823047841E-3</c:v>
                </c:pt>
                <c:pt idx="889">
                  <c:v>5.223792015004323E-3</c:v>
                </c:pt>
                <c:pt idx="890">
                  <c:v>-4.9614616319067504E-3</c:v>
                </c:pt>
                <c:pt idx="891">
                  <c:v>-2.069951247437984E-4</c:v>
                </c:pt>
                <c:pt idx="892">
                  <c:v>4.3152170152838966E-4</c:v>
                </c:pt>
                <c:pt idx="893">
                  <c:v>1.180562742215488E-2</c:v>
                </c:pt>
                <c:pt idx="894">
                  <c:v>-2.7377215143145925E-3</c:v>
                </c:pt>
                <c:pt idx="895">
                  <c:v>3.678326372339606E-4</c:v>
                </c:pt>
                <c:pt idx="896">
                  <c:v>3.1158582766927893E-3</c:v>
                </c:pt>
                <c:pt idx="897">
                  <c:v>1.1700217185849239E-2</c:v>
                </c:pt>
                <c:pt idx="898">
                  <c:v>-3.703144636219128E-3</c:v>
                </c:pt>
                <c:pt idx="899">
                  <c:v>5.6293595474677209E-3</c:v>
                </c:pt>
                <c:pt idx="900">
                  <c:v>-2.1536126815431874E-3</c:v>
                </c:pt>
                <c:pt idx="901">
                  <c:v>-7.6542756274038384E-3</c:v>
                </c:pt>
                <c:pt idx="902">
                  <c:v>-5.2344587222099106E-4</c:v>
                </c:pt>
                <c:pt idx="903">
                  <c:v>6.6646838488033959E-3</c:v>
                </c:pt>
                <c:pt idx="904">
                  <c:v>5.0358501143264538E-4</c:v>
                </c:pt>
                <c:pt idx="905">
                  <c:v>1.5225167502011983E-3</c:v>
                </c:pt>
                <c:pt idx="906">
                  <c:v>7.9281185805913593E-3</c:v>
                </c:pt>
                <c:pt idx="907">
                  <c:v>2.9950962261299252E-3</c:v>
                </c:pt>
                <c:pt idx="908">
                  <c:v>1.489461061086486E-3</c:v>
                </c:pt>
                <c:pt idx="909">
                  <c:v>2.9249532068415171E-3</c:v>
                </c:pt>
                <c:pt idx="910">
                  <c:v>-2.1685586603777062E-3</c:v>
                </c:pt>
                <c:pt idx="911">
                  <c:v>1.6351754847400749E-4</c:v>
                </c:pt>
                <c:pt idx="912">
                  <c:v>4.0389912136671504E-3</c:v>
                </c:pt>
                <c:pt idx="913">
                  <c:v>4.5628221805267034E-4</c:v>
                </c:pt>
                <c:pt idx="914">
                  <c:v>8.7795677934751643E-3</c:v>
                </c:pt>
                <c:pt idx="915">
                  <c:v>-1.2579874691851215E-2</c:v>
                </c:pt>
                <c:pt idx="916">
                  <c:v>-6.5512983008863008E-3</c:v>
                </c:pt>
                <c:pt idx="917">
                  <c:v>5.9663523093728815E-4</c:v>
                </c:pt>
                <c:pt idx="918">
                  <c:v>4.0096608917728258E-4</c:v>
                </c:pt>
                <c:pt idx="919">
                  <c:v>-2.2380504058125018E-3</c:v>
                </c:pt>
                <c:pt idx="920">
                  <c:v>-1.3874811853151821E-3</c:v>
                </c:pt>
                <c:pt idx="921">
                  <c:v>1.0042768528675533E-2</c:v>
                </c:pt>
                <c:pt idx="922">
                  <c:v>4.3532465864373334E-3</c:v>
                </c:pt>
                <c:pt idx="923">
                  <c:v>2.4079790813600469E-4</c:v>
                </c:pt>
                <c:pt idx="924">
                  <c:v>2.3938824405947603E-3</c:v>
                </c:pt>
                <c:pt idx="925">
                  <c:v>-1.2607042185925378E-2</c:v>
                </c:pt>
                <c:pt idx="926">
                  <c:v>-8.2879738693556314E-3</c:v>
                </c:pt>
                <c:pt idx="927">
                  <c:v>-7.5562905894321726E-3</c:v>
                </c:pt>
                <c:pt idx="928">
                  <c:v>5.1995119564016866E-3</c:v>
                </c:pt>
                <c:pt idx="929">
                  <c:v>-4.2900185979762636E-3</c:v>
                </c:pt>
                <c:pt idx="930">
                  <c:v>-3.3552207104736676E-3</c:v>
                </c:pt>
                <c:pt idx="931">
                  <c:v>6.7440460851308729E-3</c:v>
                </c:pt>
                <c:pt idx="932">
                  <c:v>1.3777660195355281E-2</c:v>
                </c:pt>
                <c:pt idx="933">
                  <c:v>6.1441236373901168E-3</c:v>
                </c:pt>
                <c:pt idx="934">
                  <c:v>-3.3612942187561429E-3</c:v>
                </c:pt>
                <c:pt idx="935">
                  <c:v>-4.9084015586203333E-4</c:v>
                </c:pt>
                <c:pt idx="936">
                  <c:v>-7.7108173696079354E-3</c:v>
                </c:pt>
                <c:pt idx="937">
                  <c:v>5.5861257066195094E-3</c:v>
                </c:pt>
                <c:pt idx="938">
                  <c:v>6.0493079182798962E-4</c:v>
                </c:pt>
                <c:pt idx="939">
                  <c:v>1.2225098244232959E-2</c:v>
                </c:pt>
                <c:pt idx="940">
                  <c:v>6.2609185491472475E-3</c:v>
                </c:pt>
                <c:pt idx="941">
                  <c:v>-4.9213746380819511E-3</c:v>
                </c:pt>
                <c:pt idx="942">
                  <c:v>3.6135376888592114E-3</c:v>
                </c:pt>
                <c:pt idx="943">
                  <c:v>-2.7351126105014476E-3</c:v>
                </c:pt>
                <c:pt idx="944">
                  <c:v>5.2189860433456883E-3</c:v>
                </c:pt>
                <c:pt idx="945">
                  <c:v>3.6414939751082886E-4</c:v>
                </c:pt>
                <c:pt idx="946">
                  <c:v>6.8987274637109033E-3</c:v>
                </c:pt>
                <c:pt idx="947">
                  <c:v>-3.6927745431988802E-3</c:v>
                </c:pt>
                <c:pt idx="948">
                  <c:v>3.473319773665494E-3</c:v>
                </c:pt>
                <c:pt idx="949">
                  <c:v>1.6238048345027945E-3</c:v>
                </c:pt>
                <c:pt idx="950">
                  <c:v>-1.9911244762080204E-3</c:v>
                </c:pt>
                <c:pt idx="951">
                  <c:v>2.1160368658130011E-3</c:v>
                </c:pt>
                <c:pt idx="952">
                  <c:v>-8.6344490899961518E-3</c:v>
                </c:pt>
                <c:pt idx="953">
                  <c:v>-1.589111415117324E-3</c:v>
                </c:pt>
                <c:pt idx="954">
                  <c:v>9.4576346531237056E-3</c:v>
                </c:pt>
                <c:pt idx="955">
                  <c:v>-1.2179542980075538E-3</c:v>
                </c:pt>
                <c:pt idx="956">
                  <c:v>4.3022830729524024E-3</c:v>
                </c:pt>
                <c:pt idx="957">
                  <c:v>-1.7748336285980382E-3</c:v>
                </c:pt>
                <c:pt idx="958">
                  <c:v>-2.0703821225264282E-3</c:v>
                </c:pt>
                <c:pt idx="959">
                  <c:v>4.1504660738775172E-3</c:v>
                </c:pt>
                <c:pt idx="960">
                  <c:v>4.5750562322032792E-4</c:v>
                </c:pt>
                <c:pt idx="961">
                  <c:v>-4.532152532618423E-4</c:v>
                </c:pt>
                <c:pt idx="962">
                  <c:v>3.5505307516545516E-3</c:v>
                </c:pt>
                <c:pt idx="963">
                  <c:v>3.6876501330862402E-3</c:v>
                </c:pt>
                <c:pt idx="964">
                  <c:v>-2.1741595473457359E-2</c:v>
                </c:pt>
                <c:pt idx="965">
                  <c:v>-1.6037453437144169E-3</c:v>
                </c:pt>
                <c:pt idx="966">
                  <c:v>-8.6797352634679814E-4</c:v>
                </c:pt>
                <c:pt idx="967">
                  <c:v>-3.3890499162293392E-3</c:v>
                </c:pt>
                <c:pt idx="968">
                  <c:v>-9.1526754083675228E-3</c:v>
                </c:pt>
                <c:pt idx="969">
                  <c:v>1.0054547046582063E-2</c:v>
                </c:pt>
                <c:pt idx="970">
                  <c:v>8.1791652935571894E-3</c:v>
                </c:pt>
                <c:pt idx="971">
                  <c:v>6.2819914163259874E-3</c:v>
                </c:pt>
                <c:pt idx="972">
                  <c:v>1.1456785969185385E-3</c:v>
                </c:pt>
                <c:pt idx="973">
                  <c:v>2.4432215141247636E-4</c:v>
                </c:pt>
                <c:pt idx="974">
                  <c:v>-1.7765777362483106E-2</c:v>
                </c:pt>
                <c:pt idx="975">
                  <c:v>-1.5323168868636369E-3</c:v>
                </c:pt>
                <c:pt idx="976">
                  <c:v>5.1687255736868505E-3</c:v>
                </c:pt>
                <c:pt idx="977">
                  <c:v>-2.9854351319492131E-3</c:v>
                </c:pt>
                <c:pt idx="978">
                  <c:v>1.38167564616787E-2</c:v>
                </c:pt>
                <c:pt idx="979">
                  <c:v>4.3741001151788902E-4</c:v>
                </c:pt>
                <c:pt idx="980">
                  <c:v>1.3243805647949337E-2</c:v>
                </c:pt>
                <c:pt idx="981">
                  <c:v>-4.7768880957535283E-3</c:v>
                </c:pt>
                <c:pt idx="982">
                  <c:v>5.8834376148917894E-3</c:v>
                </c:pt>
                <c:pt idx="983">
                  <c:v>5.1147517952456504E-3</c:v>
                </c:pt>
                <c:pt idx="984">
                  <c:v>-4.0572823270567486E-3</c:v>
                </c:pt>
                <c:pt idx="985">
                  <c:v>-2.2007049106961413E-3</c:v>
                </c:pt>
                <c:pt idx="986">
                  <c:v>5.8332467084408158E-3</c:v>
                </c:pt>
                <c:pt idx="987">
                  <c:v>-6.0108389988475933E-3</c:v>
                </c:pt>
                <c:pt idx="988">
                  <c:v>5.5857116516605503E-3</c:v>
                </c:pt>
                <c:pt idx="989">
                  <c:v>5.6454969115652936E-3</c:v>
                </c:pt>
                <c:pt idx="990">
                  <c:v>4.3720643801381243E-3</c:v>
                </c:pt>
                <c:pt idx="991">
                  <c:v>-2.089265121663427E-3</c:v>
                </c:pt>
                <c:pt idx="992">
                  <c:v>4.2304548021219988E-3</c:v>
                </c:pt>
                <c:pt idx="993">
                  <c:v>-2.8674067965873198E-3</c:v>
                </c:pt>
                <c:pt idx="994">
                  <c:v>-1.0123627034116481E-3</c:v>
                </c:pt>
                <c:pt idx="995">
                  <c:v>6.9294927739123845E-3</c:v>
                </c:pt>
                <c:pt idx="996">
                  <c:v>5.871440512122344E-3</c:v>
                </c:pt>
                <c:pt idx="997">
                  <c:v>7.8608526023362588E-3</c:v>
                </c:pt>
                <c:pt idx="998">
                  <c:v>6.6531166033434938E-3</c:v>
                </c:pt>
                <c:pt idx="999">
                  <c:v>3.8812436309469292E-3</c:v>
                </c:pt>
                <c:pt idx="1000">
                  <c:v>-8.7407707234814919E-3</c:v>
                </c:pt>
                <c:pt idx="1001">
                  <c:v>7.4510311529645103E-3</c:v>
                </c:pt>
                <c:pt idx="1002">
                  <c:v>-4.6302676926922807E-3</c:v>
                </c:pt>
                <c:pt idx="1003">
                  <c:v>-1.2267624939360522E-3</c:v>
                </c:pt>
                <c:pt idx="1004">
                  <c:v>7.546553015269966E-3</c:v>
                </c:pt>
                <c:pt idx="1005">
                  <c:v>-5.0909900503509917E-3</c:v>
                </c:pt>
                <c:pt idx="1006">
                  <c:v>5.3682543167183515E-3</c:v>
                </c:pt>
                <c:pt idx="1007">
                  <c:v>-1.748740222899528E-2</c:v>
                </c:pt>
                <c:pt idx="1008">
                  <c:v>-1.4943468431441208E-3</c:v>
                </c:pt>
                <c:pt idx="1009">
                  <c:v>9.6832459538643747E-3</c:v>
                </c:pt>
                <c:pt idx="1010">
                  <c:v>6.5704954176141438E-3</c:v>
                </c:pt>
                <c:pt idx="1011">
                  <c:v>4.7314461779054424E-3</c:v>
                </c:pt>
                <c:pt idx="1012">
                  <c:v>1.6833610358916243E-2</c:v>
                </c:pt>
                <c:pt idx="1013">
                  <c:v>1.8659712682894958E-3</c:v>
                </c:pt>
                <c:pt idx="1014">
                  <c:v>-6.1805812287162865E-3</c:v>
                </c:pt>
                <c:pt idx="1015">
                  <c:v>-2.4218488676690312E-4</c:v>
                </c:pt>
                <c:pt idx="1016">
                  <c:v>9.769581125869271E-3</c:v>
                </c:pt>
                <c:pt idx="1017">
                  <c:v>-6.4700227535872609E-3</c:v>
                </c:pt>
                <c:pt idx="1018">
                  <c:v>4.370137006776637E-3</c:v>
                </c:pt>
                <c:pt idx="1019">
                  <c:v>5.2057127544888381E-3</c:v>
                </c:pt>
                <c:pt idx="1020">
                  <c:v>7.0921284569330396E-3</c:v>
                </c:pt>
                <c:pt idx="1021">
                  <c:v>-3.351734558032721E-4</c:v>
                </c:pt>
                <c:pt idx="1022">
                  <c:v>-1.2316449829174918E-3</c:v>
                </c:pt>
                <c:pt idx="1023">
                  <c:v>3.3211919579071124E-3</c:v>
                </c:pt>
                <c:pt idx="1024">
                  <c:v>-9.2019161653915139E-3</c:v>
                </c:pt>
                <c:pt idx="1025">
                  <c:v>4.157594318259827E-3</c:v>
                </c:pt>
                <c:pt idx="1026">
                  <c:v>3.7455188425399677E-3</c:v>
                </c:pt>
                <c:pt idx="1027">
                  <c:v>-5.9410079242235665E-3</c:v>
                </c:pt>
                <c:pt idx="1028">
                  <c:v>6.0969399157165434E-3</c:v>
                </c:pt>
                <c:pt idx="1029">
                  <c:v>-3.8957394185924069E-3</c:v>
                </c:pt>
                <c:pt idx="1030">
                  <c:v>3.858898852385969E-3</c:v>
                </c:pt>
                <c:pt idx="1031">
                  <c:v>-3.7721573228884893E-3</c:v>
                </c:pt>
                <c:pt idx="1032">
                  <c:v>1.9594834387686808E-4</c:v>
                </c:pt>
                <c:pt idx="1033">
                  <c:v>-1.3584531892286986E-2</c:v>
                </c:pt>
                <c:pt idx="1034">
                  <c:v>-1.5617421390599141E-2</c:v>
                </c:pt>
                <c:pt idx="1035">
                  <c:v>8.6324282990004747E-3</c:v>
                </c:pt>
                <c:pt idx="1036">
                  <c:v>-6.1141549714024252E-4</c:v>
                </c:pt>
                <c:pt idx="1037">
                  <c:v>-5.0847193926212104E-3</c:v>
                </c:pt>
                <c:pt idx="1038">
                  <c:v>8.748133848951253E-3</c:v>
                </c:pt>
                <c:pt idx="1039">
                  <c:v>8.4595688593364742E-3</c:v>
                </c:pt>
                <c:pt idx="1040">
                  <c:v>9.5576844215490096E-3</c:v>
                </c:pt>
                <c:pt idx="1041">
                  <c:v>4.0965107407670079E-3</c:v>
                </c:pt>
                <c:pt idx="1042">
                  <c:v>-2.1786462587042492E-3</c:v>
                </c:pt>
                <c:pt idx="1043">
                  <c:v>-8.8356170631455604E-3</c:v>
                </c:pt>
                <c:pt idx="1044">
                  <c:v>9.4550779503932824E-3</c:v>
                </c:pt>
                <c:pt idx="1045">
                  <c:v>-8.1122414500689691E-3</c:v>
                </c:pt>
                <c:pt idx="1046">
                  <c:v>-8.4494357962668267E-3</c:v>
                </c:pt>
                <c:pt idx="1047">
                  <c:v>-1.2779852940221216E-2</c:v>
                </c:pt>
                <c:pt idx="1048">
                  <c:v>6.9168863287638934E-3</c:v>
                </c:pt>
                <c:pt idx="1049">
                  <c:v>-2.3619506073742453E-3</c:v>
                </c:pt>
                <c:pt idx="1050">
                  <c:v>1.2362357644677472E-2</c:v>
                </c:pt>
                <c:pt idx="1051">
                  <c:v>9.4647006748635708E-3</c:v>
                </c:pt>
                <c:pt idx="1052">
                  <c:v>-4.2771761476516398E-5</c:v>
                </c:pt>
                <c:pt idx="1053">
                  <c:v>3.6387011617786548E-4</c:v>
                </c:pt>
                <c:pt idx="1054">
                  <c:v>3.8459922068056996E-3</c:v>
                </c:pt>
                <c:pt idx="1055">
                  <c:v>2.7289863593881083E-3</c:v>
                </c:pt>
                <c:pt idx="1056">
                  <c:v>-2.2281663087821385E-3</c:v>
                </c:pt>
                <c:pt idx="1057">
                  <c:v>3.0086614123487352E-3</c:v>
                </c:pt>
                <c:pt idx="1058">
                  <c:v>1.6295208169586427E-2</c:v>
                </c:pt>
                <c:pt idx="1059">
                  <c:v>7.8687943094567503E-3</c:v>
                </c:pt>
                <c:pt idx="1060">
                  <c:v>-8.7187595002039507E-3</c:v>
                </c:pt>
                <c:pt idx="1061">
                  <c:v>2.2908092822194422E-3</c:v>
                </c:pt>
                <c:pt idx="1062">
                  <c:v>1.6590300776143419E-2</c:v>
                </c:pt>
                <c:pt idx="1063">
                  <c:v>3.58133529612452E-3</c:v>
                </c:pt>
                <c:pt idx="1064">
                  <c:v>-1.1028305953107039E-3</c:v>
                </c:pt>
                <c:pt idx="1065">
                  <c:v>-8.8504197976748949E-3</c:v>
                </c:pt>
                <c:pt idx="1066">
                  <c:v>-2.5607306446786233E-2</c:v>
                </c:pt>
                <c:pt idx="1067">
                  <c:v>6.1827841931857029E-3</c:v>
                </c:pt>
                <c:pt idx="1068">
                  <c:v>-1.8539159093729943E-2</c:v>
                </c:pt>
                <c:pt idx="1069">
                  <c:v>-8.6710311476543324E-3</c:v>
                </c:pt>
                <c:pt idx="1070">
                  <c:v>7.2580253317832012E-3</c:v>
                </c:pt>
                <c:pt idx="1071">
                  <c:v>4.2273070761511197E-3</c:v>
                </c:pt>
                <c:pt idx="1072">
                  <c:v>-1.2870127381525561E-2</c:v>
                </c:pt>
                <c:pt idx="1073">
                  <c:v>1.154761232411256E-2</c:v>
                </c:pt>
                <c:pt idx="1074">
                  <c:v>-2.0121764001552828E-2</c:v>
                </c:pt>
                <c:pt idx="1075">
                  <c:v>-8.4173561163092931E-4</c:v>
                </c:pt>
                <c:pt idx="1076">
                  <c:v>1.3374861711943221E-2</c:v>
                </c:pt>
                <c:pt idx="1077">
                  <c:v>-2.0208691374740115E-2</c:v>
                </c:pt>
                <c:pt idx="1078">
                  <c:v>-1.8495900529955184E-4</c:v>
                </c:pt>
                <c:pt idx="1079">
                  <c:v>-8.2991917762746687E-3</c:v>
                </c:pt>
                <c:pt idx="1080">
                  <c:v>-1.1321416484437461E-2</c:v>
                </c:pt>
                <c:pt idx="1081">
                  <c:v>-7.2966458760777434E-3</c:v>
                </c:pt>
                <c:pt idx="1082">
                  <c:v>-1.111616469815346E-2</c:v>
                </c:pt>
                <c:pt idx="1083">
                  <c:v>1.0207162863134797E-2</c:v>
                </c:pt>
                <c:pt idx="1084">
                  <c:v>1.9486628497076175E-3</c:v>
                </c:pt>
                <c:pt idx="1085">
                  <c:v>1.0059508130941834E-2</c:v>
                </c:pt>
                <c:pt idx="1086">
                  <c:v>1.4410307073197508E-2</c:v>
                </c:pt>
                <c:pt idx="1087">
                  <c:v>1.8518286388736491E-3</c:v>
                </c:pt>
                <c:pt idx="1088">
                  <c:v>1.4072839853680589E-3</c:v>
                </c:pt>
                <c:pt idx="1089">
                  <c:v>-2.6251039496526141E-3</c:v>
                </c:pt>
                <c:pt idx="1090">
                  <c:v>-1.103276089824683E-2</c:v>
                </c:pt>
                <c:pt idx="1091">
                  <c:v>1.3413751843045283E-2</c:v>
                </c:pt>
                <c:pt idx="1092">
                  <c:v>-3.133649505451544E-3</c:v>
                </c:pt>
                <c:pt idx="1093">
                  <c:v>1.3261608343414631E-2</c:v>
                </c:pt>
                <c:pt idx="1094">
                  <c:v>5.9587340415708434E-3</c:v>
                </c:pt>
                <c:pt idx="1095">
                  <c:v>-3.7718077789074124E-3</c:v>
                </c:pt>
                <c:pt idx="1096">
                  <c:v>7.8085709915541859E-3</c:v>
                </c:pt>
                <c:pt idx="1097">
                  <c:v>-7.8561879553900784E-3</c:v>
                </c:pt>
                <c:pt idx="1098">
                  <c:v>-1.7993435930403101E-3</c:v>
                </c:pt>
                <c:pt idx="1099">
                  <c:v>6.4529376395987496E-3</c:v>
                </c:pt>
                <c:pt idx="1100">
                  <c:v>2.2689952582914019E-3</c:v>
                </c:pt>
                <c:pt idx="1101">
                  <c:v>6.7209019279120819E-3</c:v>
                </c:pt>
                <c:pt idx="1102">
                  <c:v>-8.3588697133761742E-4</c:v>
                </c:pt>
                <c:pt idx="1103">
                  <c:v>9.3439985596652979E-4</c:v>
                </c:pt>
                <c:pt idx="1104">
                  <c:v>1.1460781073630915E-2</c:v>
                </c:pt>
                <c:pt idx="1105">
                  <c:v>-4.3848193247930734E-3</c:v>
                </c:pt>
                <c:pt idx="1106">
                  <c:v>-7.3254711113582734E-3</c:v>
                </c:pt>
                <c:pt idx="1107">
                  <c:v>5.6869145138964865E-3</c:v>
                </c:pt>
                <c:pt idx="1108">
                  <c:v>-1.6348775021475539E-3</c:v>
                </c:pt>
                <c:pt idx="1109">
                  <c:v>1.5658321899082968E-3</c:v>
                </c:pt>
                <c:pt idx="1110">
                  <c:v>1.2270368898385884E-3</c:v>
                </c:pt>
                <c:pt idx="1111">
                  <c:v>6.8336325407663424E-3</c:v>
                </c:pt>
                <c:pt idx="1112">
                  <c:v>-1.2915221716405063E-3</c:v>
                </c:pt>
                <c:pt idx="1113">
                  <c:v>7.9568404287494142E-3</c:v>
                </c:pt>
                <c:pt idx="1114">
                  <c:v>-4.5715218455146889E-3</c:v>
                </c:pt>
                <c:pt idx="1115">
                  <c:v>-8.5031103861791524E-3</c:v>
                </c:pt>
                <c:pt idx="1116">
                  <c:v>6.8145974063885222E-3</c:v>
                </c:pt>
                <c:pt idx="1117">
                  <c:v>4.0083110347470911E-3</c:v>
                </c:pt>
                <c:pt idx="1118">
                  <c:v>2.5156634662307667E-3</c:v>
                </c:pt>
                <c:pt idx="1119">
                  <c:v>-1.5730086652157764E-3</c:v>
                </c:pt>
                <c:pt idx="1120">
                  <c:v>-5.6893256661742731E-4</c:v>
                </c:pt>
                <c:pt idx="1121">
                  <c:v>3.4169564894517366E-3</c:v>
                </c:pt>
                <c:pt idx="1122">
                  <c:v>-2.523227454417827E-3</c:v>
                </c:pt>
                <c:pt idx="1123">
                  <c:v>-4.0220738874113694E-3</c:v>
                </c:pt>
                <c:pt idx="1124">
                  <c:v>4.5906729690907404E-3</c:v>
                </c:pt>
                <c:pt idx="1125">
                  <c:v>5.0473557233487064E-3</c:v>
                </c:pt>
                <c:pt idx="1126">
                  <c:v>-1.9684988304996081E-2</c:v>
                </c:pt>
                <c:pt idx="1127">
                  <c:v>5.1346371333949115E-3</c:v>
                </c:pt>
                <c:pt idx="1128">
                  <c:v>-1.2545577386470085E-3</c:v>
                </c:pt>
                <c:pt idx="1129">
                  <c:v>-4.1874352413249155E-3</c:v>
                </c:pt>
                <c:pt idx="1130">
                  <c:v>1.803440622259463E-3</c:v>
                </c:pt>
                <c:pt idx="1131">
                  <c:v>1.5543822878429111E-2</c:v>
                </c:pt>
                <c:pt idx="1132">
                  <c:v>9.0509609208658127E-3</c:v>
                </c:pt>
                <c:pt idx="1133">
                  <c:v>-4.0843838713396129E-3</c:v>
                </c:pt>
                <c:pt idx="1134">
                  <c:v>2.3785010370090839E-2</c:v>
                </c:pt>
                <c:pt idx="1135">
                  <c:v>-1.3241362296917684E-2</c:v>
                </c:pt>
                <c:pt idx="1136">
                  <c:v>-1.2137657444503401E-4</c:v>
                </c:pt>
                <c:pt idx="1137">
                  <c:v>-6.8885198342089867E-3</c:v>
                </c:pt>
                <c:pt idx="1138">
                  <c:v>3.2409801859875835E-3</c:v>
                </c:pt>
                <c:pt idx="1139">
                  <c:v>-1.4940059726304581E-2</c:v>
                </c:pt>
                <c:pt idx="1140">
                  <c:v>6.4296978409883743E-3</c:v>
                </c:pt>
                <c:pt idx="1141">
                  <c:v>-1.38563979012659E-2</c:v>
                </c:pt>
                <c:pt idx="1142">
                  <c:v>-6.2338267019646362E-3</c:v>
                </c:pt>
                <c:pt idx="1143">
                  <c:v>4.0873600165098134E-3</c:v>
                </c:pt>
                <c:pt idx="1144">
                  <c:v>5.6703760743556505E-3</c:v>
                </c:pt>
                <c:pt idx="1145">
                  <c:v>-1.9206306552317545E-2</c:v>
                </c:pt>
                <c:pt idx="1146">
                  <c:v>-3.9704302273880212E-3</c:v>
                </c:pt>
                <c:pt idx="1147">
                  <c:v>-1.1591247882107305E-2</c:v>
                </c:pt>
                <c:pt idx="1148">
                  <c:v>8.4418340274348795E-3</c:v>
                </c:pt>
                <c:pt idx="1149">
                  <c:v>-1.5838050308518543E-2</c:v>
                </c:pt>
                <c:pt idx="1150">
                  <c:v>3.3765651272763542E-3</c:v>
                </c:pt>
                <c:pt idx="1151">
                  <c:v>7.3270730108144404E-3</c:v>
                </c:pt>
                <c:pt idx="1152">
                  <c:v>-1.2220335899720321E-2</c:v>
                </c:pt>
                <c:pt idx="1153">
                  <c:v>6.0493743430319021E-3</c:v>
                </c:pt>
                <c:pt idx="1154">
                  <c:v>1.8065808495980447E-2</c:v>
                </c:pt>
                <c:pt idx="1155">
                  <c:v>4.4449155602333673E-3</c:v>
                </c:pt>
                <c:pt idx="1156">
                  <c:v>7.0632040002386338E-3</c:v>
                </c:pt>
                <c:pt idx="1157">
                  <c:v>2.5015272826565813E-4</c:v>
                </c:pt>
                <c:pt idx="1158">
                  <c:v>-6.5473426524780979E-3</c:v>
                </c:pt>
                <c:pt idx="1159">
                  <c:v>9.7211224615496999E-3</c:v>
                </c:pt>
                <c:pt idx="1160">
                  <c:v>5.7954984165524632E-3</c:v>
                </c:pt>
                <c:pt idx="1161">
                  <c:v>1.7892624170125851E-3</c:v>
                </c:pt>
                <c:pt idx="1162">
                  <c:v>7.0439661189511957E-3</c:v>
                </c:pt>
                <c:pt idx="1163">
                  <c:v>-1.4833451365342963E-2</c:v>
                </c:pt>
                <c:pt idx="1164">
                  <c:v>4.4400210412141195E-3</c:v>
                </c:pt>
                <c:pt idx="1165">
                  <c:v>-4.7128741863164915E-3</c:v>
                </c:pt>
                <c:pt idx="1166">
                  <c:v>-4.0948872135776818E-3</c:v>
                </c:pt>
                <c:pt idx="1167">
                  <c:v>-1.6904685516032115E-2</c:v>
                </c:pt>
                <c:pt idx="1168">
                  <c:v>1.3106121860827964E-4</c:v>
                </c:pt>
                <c:pt idx="1169">
                  <c:v>2.3927263386277751E-3</c:v>
                </c:pt>
                <c:pt idx="1170">
                  <c:v>-3.7961225849282242E-3</c:v>
                </c:pt>
                <c:pt idx="1171">
                  <c:v>9.4002348734979896E-3</c:v>
                </c:pt>
                <c:pt idx="1172">
                  <c:v>8.7670462303811765E-3</c:v>
                </c:pt>
                <c:pt idx="1173">
                  <c:v>-3.1674686301256436E-3</c:v>
                </c:pt>
                <c:pt idx="1174">
                  <c:v>1.2012810812902421E-2</c:v>
                </c:pt>
                <c:pt idx="1175">
                  <c:v>-1.2129531247981635E-4</c:v>
                </c:pt>
                <c:pt idx="1176">
                  <c:v>7.295820583793443E-3</c:v>
                </c:pt>
                <c:pt idx="1177">
                  <c:v>4.619730124641697E-3</c:v>
                </c:pt>
                <c:pt idx="1178">
                  <c:v>-1.2551146964801332E-2</c:v>
                </c:pt>
                <c:pt idx="1179">
                  <c:v>-8.5696699036686662E-3</c:v>
                </c:pt>
                <c:pt idx="1180">
                  <c:v>-1.3647647985703135E-3</c:v>
                </c:pt>
                <c:pt idx="1181">
                  <c:v>2.8168221302626167E-3</c:v>
                </c:pt>
                <c:pt idx="1182">
                  <c:v>5.8006212462036934E-3</c:v>
                </c:pt>
                <c:pt idx="1183">
                  <c:v>3.0566839144770441E-3</c:v>
                </c:pt>
                <c:pt idx="1184">
                  <c:v>-3.0296562758334292E-4</c:v>
                </c:pt>
                <c:pt idx="1185">
                  <c:v>-2.6326246076183692E-2</c:v>
                </c:pt>
                <c:pt idx="1186">
                  <c:v>-1.6511731510638006E-2</c:v>
                </c:pt>
                <c:pt idx="1187">
                  <c:v>-1.7813175397702621E-2</c:v>
                </c:pt>
                <c:pt idx="1188">
                  <c:v>-6.3508712526139724E-3</c:v>
                </c:pt>
                <c:pt idx="1189">
                  <c:v>-4.3490978426030433E-2</c:v>
                </c:pt>
                <c:pt idx="1190">
                  <c:v>3.2500711319909212E-2</c:v>
                </c:pt>
                <c:pt idx="1191">
                  <c:v>1.3984479205075834E-2</c:v>
                </c:pt>
                <c:pt idx="1192">
                  <c:v>6.8949129637724399E-3</c:v>
                </c:pt>
                <c:pt idx="1193">
                  <c:v>-1.1803368659220801E-3</c:v>
                </c:pt>
                <c:pt idx="1194">
                  <c:v>3.1485876335037091E-3</c:v>
                </c:pt>
                <c:pt idx="1195">
                  <c:v>5.5468338367447734E-3</c:v>
                </c:pt>
                <c:pt idx="1196">
                  <c:v>-3.5949934498079508E-3</c:v>
                </c:pt>
                <c:pt idx="1197">
                  <c:v>1.0749502847784521E-2</c:v>
                </c:pt>
                <c:pt idx="1198">
                  <c:v>1.5274759448819085E-2</c:v>
                </c:pt>
                <c:pt idx="1199">
                  <c:v>-3.3026157197914392E-3</c:v>
                </c:pt>
                <c:pt idx="1200">
                  <c:v>-2.3867845486146039E-2</c:v>
                </c:pt>
                <c:pt idx="1201">
                  <c:v>-7.0241047873165945E-3</c:v>
                </c:pt>
                <c:pt idx="1202">
                  <c:v>1.03201288951949E-2</c:v>
                </c:pt>
                <c:pt idx="1203">
                  <c:v>4.4542804855021825E-4</c:v>
                </c:pt>
                <c:pt idx="1204">
                  <c:v>4.2797203271672506E-3</c:v>
                </c:pt>
                <c:pt idx="1205">
                  <c:v>-3.6414431366072002E-3</c:v>
                </c:pt>
                <c:pt idx="1206">
                  <c:v>1.1031195131878181E-2</c:v>
                </c:pt>
                <c:pt idx="1207">
                  <c:v>-7.5614138659339299E-3</c:v>
                </c:pt>
                <c:pt idx="1208">
                  <c:v>-1.4990751058935304E-4</c:v>
                </c:pt>
                <c:pt idx="1209">
                  <c:v>1.6854116423325297E-2</c:v>
                </c:pt>
                <c:pt idx="1210">
                  <c:v>9.6478999223391371E-3</c:v>
                </c:pt>
                <c:pt idx="1211">
                  <c:v>-7.8719811962739104E-3</c:v>
                </c:pt>
                <c:pt idx="1212">
                  <c:v>9.0111411465836361E-3</c:v>
                </c:pt>
                <c:pt idx="1213">
                  <c:v>8.6605092911427959E-3</c:v>
                </c:pt>
                <c:pt idx="1214">
                  <c:v>1.35151940036693E-2</c:v>
                </c:pt>
                <c:pt idx="1215">
                  <c:v>-9.6013000298320896E-4</c:v>
                </c:pt>
                <c:pt idx="1216">
                  <c:v>1.081437352863881E-2</c:v>
                </c:pt>
                <c:pt idx="1217">
                  <c:v>-2.1381703763626091E-2</c:v>
                </c:pt>
                <c:pt idx="1218">
                  <c:v>-3.9368214108311435E-3</c:v>
                </c:pt>
                <c:pt idx="1219">
                  <c:v>-3.005411611285945E-3</c:v>
                </c:pt>
                <c:pt idx="1220">
                  <c:v>1.2376704484276448E-2</c:v>
                </c:pt>
                <c:pt idx="1221">
                  <c:v>-1.6604525721511901E-2</c:v>
                </c:pt>
                <c:pt idx="1222">
                  <c:v>-1.947280880372068E-3</c:v>
                </c:pt>
                <c:pt idx="1223">
                  <c:v>-1.537806071877342E-2</c:v>
                </c:pt>
                <c:pt idx="1224">
                  <c:v>2.4138169247647178E-2</c:v>
                </c:pt>
                <c:pt idx="1225">
                  <c:v>-5.0489777472792693E-3</c:v>
                </c:pt>
                <c:pt idx="1226">
                  <c:v>4.7832691807442465E-3</c:v>
                </c:pt>
                <c:pt idx="1227">
                  <c:v>-1.7647220026929353E-2</c:v>
                </c:pt>
                <c:pt idx="1228">
                  <c:v>-2.2124421029022588E-2</c:v>
                </c:pt>
                <c:pt idx="1229">
                  <c:v>1.9487057192221383E-2</c:v>
                </c:pt>
                <c:pt idx="1230">
                  <c:v>-2.9549287445781801E-2</c:v>
                </c:pt>
                <c:pt idx="1231">
                  <c:v>7.4319220194105648E-3</c:v>
                </c:pt>
                <c:pt idx="1232">
                  <c:v>1.7070203764635035E-2</c:v>
                </c:pt>
                <c:pt idx="1233">
                  <c:v>1.6999796410676997E-2</c:v>
                </c:pt>
                <c:pt idx="1234">
                  <c:v>4.4117000291356914E-3</c:v>
                </c:pt>
                <c:pt idx="1235">
                  <c:v>6.8865599635960714E-3</c:v>
                </c:pt>
                <c:pt idx="1236">
                  <c:v>-1.709441186485975E-2</c:v>
                </c:pt>
                <c:pt idx="1237">
                  <c:v>1.6454087789723435E-2</c:v>
                </c:pt>
                <c:pt idx="1238">
                  <c:v>8.9023693867568508E-3</c:v>
                </c:pt>
                <c:pt idx="1239">
                  <c:v>2.6535093667254097E-3</c:v>
                </c:pt>
                <c:pt idx="1240">
                  <c:v>3.6345815152483371E-3</c:v>
                </c:pt>
                <c:pt idx="1241">
                  <c:v>7.6516101843942062E-3</c:v>
                </c:pt>
                <c:pt idx="1242">
                  <c:v>7.0000398321067563E-3</c:v>
                </c:pt>
                <c:pt idx="1243">
                  <c:v>1.0111886535988021E-3</c:v>
                </c:pt>
                <c:pt idx="1244">
                  <c:v>2.2951421935220586E-4</c:v>
                </c:pt>
                <c:pt idx="1245">
                  <c:v>1.179827003389112E-2</c:v>
                </c:pt>
                <c:pt idx="1246">
                  <c:v>-1.6919448839946019E-2</c:v>
                </c:pt>
                <c:pt idx="1247">
                  <c:v>1.0163964616820681E-3</c:v>
                </c:pt>
                <c:pt idx="1248">
                  <c:v>5.6149482324819727E-3</c:v>
                </c:pt>
                <c:pt idx="1249">
                  <c:v>1.6803348009199279E-2</c:v>
                </c:pt>
                <c:pt idx="1250">
                  <c:v>3.9382081273736909E-3</c:v>
                </c:pt>
                <c:pt idx="1251">
                  <c:v>8.7166883883464247E-3</c:v>
                </c:pt>
                <c:pt idx="1252">
                  <c:v>7.1759068384752355E-3</c:v>
                </c:pt>
                <c:pt idx="1253">
                  <c:v>-3.685185718173846E-3</c:v>
                </c:pt>
                <c:pt idx="1254">
                  <c:v>-1.0500836926241538E-2</c:v>
                </c:pt>
                <c:pt idx="1255">
                  <c:v>-4.4259612382245624E-3</c:v>
                </c:pt>
                <c:pt idx="1256">
                  <c:v>4.5685137650114515E-3</c:v>
                </c:pt>
                <c:pt idx="1257">
                  <c:v>4.1540242313580335E-3</c:v>
                </c:pt>
                <c:pt idx="1258">
                  <c:v>-1.8856326184121298E-2</c:v>
                </c:pt>
                <c:pt idx="1259">
                  <c:v>1.1610533444594909E-2</c:v>
                </c:pt>
                <c:pt idx="1260">
                  <c:v>5.195212781957682E-3</c:v>
                </c:pt>
                <c:pt idx="1261">
                  <c:v>1.5090820856319092E-2</c:v>
                </c:pt>
                <c:pt idx="1262">
                  <c:v>-1.2887725589278923E-3</c:v>
                </c:pt>
                <c:pt idx="1263">
                  <c:v>1.3840494720498683E-2</c:v>
                </c:pt>
                <c:pt idx="1264">
                  <c:v>-2.8999499371181767E-3</c:v>
                </c:pt>
                <c:pt idx="1265">
                  <c:v>1.246587092191638E-2</c:v>
                </c:pt>
                <c:pt idx="1266">
                  <c:v>-5.6997178085305099E-3</c:v>
                </c:pt>
                <c:pt idx="1267">
                  <c:v>9.6172118028224358E-3</c:v>
                </c:pt>
                <c:pt idx="1268">
                  <c:v>-1.6650585047605698E-3</c:v>
                </c:pt>
                <c:pt idx="1269">
                  <c:v>5.1066978646859152E-3</c:v>
                </c:pt>
                <c:pt idx="1270">
                  <c:v>1.1912936152309017E-2</c:v>
                </c:pt>
                <c:pt idx="1271">
                  <c:v>1.2850100730908583E-2</c:v>
                </c:pt>
                <c:pt idx="1272">
                  <c:v>8.2185711512836289E-3</c:v>
                </c:pt>
                <c:pt idx="1273">
                  <c:v>-1.2759663577430256E-2</c:v>
                </c:pt>
                <c:pt idx="1274">
                  <c:v>-4.3553933657688109E-4</c:v>
                </c:pt>
                <c:pt idx="1275">
                  <c:v>-3.3909631869577686E-3</c:v>
                </c:pt>
                <c:pt idx="1276">
                  <c:v>1.5909638971795205E-3</c:v>
                </c:pt>
                <c:pt idx="1277">
                  <c:v>-1.5995983719032443E-2</c:v>
                </c:pt>
                <c:pt idx="1278">
                  <c:v>1.3181775709587657E-2</c:v>
                </c:pt>
                <c:pt idx="1279">
                  <c:v>-6.7474059800413906E-3</c:v>
                </c:pt>
                <c:pt idx="1280">
                  <c:v>9.3778872927389786E-3</c:v>
                </c:pt>
                <c:pt idx="1281">
                  <c:v>5.6610779880081124E-3</c:v>
                </c:pt>
                <c:pt idx="1282">
                  <c:v>-5.8039110306708193E-3</c:v>
                </c:pt>
                <c:pt idx="1283">
                  <c:v>-6.2499687140414109E-3</c:v>
                </c:pt>
                <c:pt idx="1284">
                  <c:v>2.0349652797849942E-2</c:v>
                </c:pt>
                <c:pt idx="1285">
                  <c:v>-2.4124427411781387E-3</c:v>
                </c:pt>
                <c:pt idx="1286">
                  <c:v>-3.197599335764269E-3</c:v>
                </c:pt>
                <c:pt idx="1287">
                  <c:v>-1.195495922894974E-2</c:v>
                </c:pt>
                <c:pt idx="1288">
                  <c:v>5.9296880031353158E-5</c:v>
                </c:pt>
                <c:pt idx="1289">
                  <c:v>-1.0940597237469178E-2</c:v>
                </c:pt>
                <c:pt idx="1290">
                  <c:v>1.2573475798555601E-2</c:v>
                </c:pt>
                <c:pt idx="1291">
                  <c:v>8.8393785894780551E-3</c:v>
                </c:pt>
                <c:pt idx="1292">
                  <c:v>8.0498391914967504E-3</c:v>
                </c:pt>
                <c:pt idx="1293">
                  <c:v>-4.3079841031126812E-4</c:v>
                </c:pt>
                <c:pt idx="1294">
                  <c:v>-2.1974941233627449E-2</c:v>
                </c:pt>
                <c:pt idx="1295">
                  <c:v>-1.1683663515151895E-2</c:v>
                </c:pt>
                <c:pt idx="1296">
                  <c:v>3.7951840056480151E-3</c:v>
                </c:pt>
                <c:pt idx="1297">
                  <c:v>-1.844254296464486E-2</c:v>
                </c:pt>
                <c:pt idx="1298">
                  <c:v>3.3499676628927335E-3</c:v>
                </c:pt>
                <c:pt idx="1299">
                  <c:v>-7.7800803864961857E-3</c:v>
                </c:pt>
                <c:pt idx="1300">
                  <c:v>-9.0655128087822358E-4</c:v>
                </c:pt>
                <c:pt idx="1301">
                  <c:v>9.1886010134054012E-3</c:v>
                </c:pt>
                <c:pt idx="1302">
                  <c:v>-3.2000393662970104E-2</c:v>
                </c:pt>
                <c:pt idx="1303">
                  <c:v>1.3702047305973361E-2</c:v>
                </c:pt>
                <c:pt idx="1304">
                  <c:v>-7.0854355897502982E-3</c:v>
                </c:pt>
                <c:pt idx="1305">
                  <c:v>-2.1052266216964856E-2</c:v>
                </c:pt>
                <c:pt idx="1306">
                  <c:v>6.4296344232231467E-3</c:v>
                </c:pt>
                <c:pt idx="1307">
                  <c:v>-1.7653963552438347E-2</c:v>
                </c:pt>
                <c:pt idx="1308">
                  <c:v>9.8117144292007748E-3</c:v>
                </c:pt>
                <c:pt idx="1309">
                  <c:v>-4.3388017907768552E-3</c:v>
                </c:pt>
                <c:pt idx="1310">
                  <c:v>-4.5262467177082039E-3</c:v>
                </c:pt>
                <c:pt idx="1311">
                  <c:v>-2.9568513498888529E-2</c:v>
                </c:pt>
                <c:pt idx="1312">
                  <c:v>1.7673702193716452E-2</c:v>
                </c:pt>
                <c:pt idx="1313">
                  <c:v>-3.8926665988227841E-4</c:v>
                </c:pt>
                <c:pt idx="1314">
                  <c:v>3.6661254241446006E-3</c:v>
                </c:pt>
                <c:pt idx="1315">
                  <c:v>6.0369373407017004E-3</c:v>
                </c:pt>
                <c:pt idx="1316">
                  <c:v>-1.2509840043188043E-3</c:v>
                </c:pt>
                <c:pt idx="1317">
                  <c:v>-2.6036948892164658E-3</c:v>
                </c:pt>
                <c:pt idx="1318">
                  <c:v>-2.1454168699961411E-2</c:v>
                </c:pt>
                <c:pt idx="1319">
                  <c:v>1.4255735636969203E-2</c:v>
                </c:pt>
                <c:pt idx="1320">
                  <c:v>-4.2404569587555785E-3</c:v>
                </c:pt>
                <c:pt idx="1321">
                  <c:v>1.1040294899422223E-2</c:v>
                </c:pt>
                <c:pt idx="1322">
                  <c:v>3.29189391698156E-2</c:v>
                </c:pt>
                <c:pt idx="1323">
                  <c:v>-6.0616211272268572E-3</c:v>
                </c:pt>
                <c:pt idx="1324">
                  <c:v>-5.4103971121190805E-3</c:v>
                </c:pt>
                <c:pt idx="1325">
                  <c:v>-1.0337471994493731E-2</c:v>
                </c:pt>
                <c:pt idx="1326">
                  <c:v>1.2286526351217689E-2</c:v>
                </c:pt>
                <c:pt idx="1327">
                  <c:v>-7.3496223928134451E-3</c:v>
                </c:pt>
                <c:pt idx="1328">
                  <c:v>-2.8637001563248175E-3</c:v>
                </c:pt>
                <c:pt idx="1329">
                  <c:v>-5.1773591304819814E-3</c:v>
                </c:pt>
                <c:pt idx="1330">
                  <c:v>-6.1511690585467774E-3</c:v>
                </c:pt>
                <c:pt idx="1331">
                  <c:v>1.4326140199729493E-2</c:v>
                </c:pt>
                <c:pt idx="1332">
                  <c:v>-2.9313574995496828E-3</c:v>
                </c:pt>
                <c:pt idx="1333">
                  <c:v>-1.6730444669572589E-2</c:v>
                </c:pt>
                <c:pt idx="1334">
                  <c:v>-4.0160056902880511E-3</c:v>
                </c:pt>
                <c:pt idx="1335">
                  <c:v>9.7249603350326591E-4</c:v>
                </c:pt>
                <c:pt idx="1336">
                  <c:v>2.4026947687441649E-2</c:v>
                </c:pt>
                <c:pt idx="1337">
                  <c:v>1.23223116774209E-2</c:v>
                </c:pt>
                <c:pt idx="1338">
                  <c:v>-2.5634207986247018E-3</c:v>
                </c:pt>
                <c:pt idx="1339">
                  <c:v>-1.3742104787873475E-2</c:v>
                </c:pt>
                <c:pt idx="1340">
                  <c:v>-8.7175209828652242E-4</c:v>
                </c:pt>
                <c:pt idx="1341">
                  <c:v>1.6645588126800167E-2</c:v>
                </c:pt>
                <c:pt idx="1342">
                  <c:v>2.0590066409623096E-2</c:v>
                </c:pt>
                <c:pt idx="1343">
                  <c:v>3.8811205693485146E-3</c:v>
                </c:pt>
                <c:pt idx="1344">
                  <c:v>-3.4555915513319789E-2</c:v>
                </c:pt>
                <c:pt idx="1345">
                  <c:v>-4.456465127194542E-3</c:v>
                </c:pt>
                <c:pt idx="1346">
                  <c:v>-2.4456859399848527E-2</c:v>
                </c:pt>
                <c:pt idx="1347">
                  <c:v>1.774087802853287E-3</c:v>
                </c:pt>
                <c:pt idx="1348">
                  <c:v>-1.2002366413395976E-2</c:v>
                </c:pt>
                <c:pt idx="1349">
                  <c:v>-3.3899236475707875E-2</c:v>
                </c:pt>
                <c:pt idx="1350">
                  <c:v>2.267224214182521E-2</c:v>
                </c:pt>
                <c:pt idx="1351">
                  <c:v>1.0046423687006627E-2</c:v>
                </c:pt>
                <c:pt idx="1352">
                  <c:v>1.1392078951703421E-2</c:v>
                </c:pt>
                <c:pt idx="1353">
                  <c:v>-3.4010110079092201E-2</c:v>
                </c:pt>
                <c:pt idx="1354">
                  <c:v>-1.2149493122590236E-2</c:v>
                </c:pt>
                <c:pt idx="1355">
                  <c:v>-3.0312880044148133E-2</c:v>
                </c:pt>
                <c:pt idx="1356">
                  <c:v>2.3672589920926381E-2</c:v>
                </c:pt>
                <c:pt idx="1357">
                  <c:v>6.632802065897439E-2</c:v>
                </c:pt>
                <c:pt idx="1358">
                  <c:v>-2.6887788076050655E-2</c:v>
                </c:pt>
                <c:pt idx="1359">
                  <c:v>-2.7659769570453374E-3</c:v>
                </c:pt>
                <c:pt idx="1360">
                  <c:v>-2.1416762594295992E-3</c:v>
                </c:pt>
                <c:pt idx="1361">
                  <c:v>2.1473687929511286E-3</c:v>
                </c:pt>
                <c:pt idx="1362">
                  <c:v>-3.2471765729953E-2</c:v>
                </c:pt>
                <c:pt idx="1363">
                  <c:v>-7.023779669283961E-2</c:v>
                </c:pt>
                <c:pt idx="1364">
                  <c:v>4.0327390035311772E-2</c:v>
                </c:pt>
                <c:pt idx="1365">
                  <c:v>-7.9805118787955459E-3</c:v>
                </c:pt>
                <c:pt idx="1366">
                  <c:v>-6.9308028520153012E-2</c:v>
                </c:pt>
                <c:pt idx="1367">
                  <c:v>-6.6835051419161691E-3</c:v>
                </c:pt>
                <c:pt idx="1368">
                  <c:v>-4.8319697887574592E-2</c:v>
                </c:pt>
                <c:pt idx="1369">
                  <c:v>-4.3319376285029798E-2</c:v>
                </c:pt>
                <c:pt idx="1370">
                  <c:v>2.8080073171645681E-2</c:v>
                </c:pt>
                <c:pt idx="1371">
                  <c:v>-5.0963099917768699E-2</c:v>
                </c:pt>
                <c:pt idx="1372">
                  <c:v>-5.3359716298997203E-2</c:v>
                </c:pt>
                <c:pt idx="1373">
                  <c:v>9.3052369967657367E-2</c:v>
                </c:pt>
                <c:pt idx="1374">
                  <c:v>-6.5765764885025821E-2</c:v>
                </c:pt>
                <c:pt idx="1375">
                  <c:v>-4.3294887463572306E-3</c:v>
                </c:pt>
                <c:pt idx="1376">
                  <c:v>2.5443049794778051E-2</c:v>
                </c:pt>
                <c:pt idx="1377">
                  <c:v>7.2045120619507019E-2</c:v>
                </c:pt>
                <c:pt idx="1378">
                  <c:v>-4.7307758127934724E-2</c:v>
                </c:pt>
                <c:pt idx="1379">
                  <c:v>-5.1542358938051105E-2</c:v>
                </c:pt>
                <c:pt idx="1380">
                  <c:v>7.4419789074344619E-3</c:v>
                </c:pt>
                <c:pt idx="1381">
                  <c:v>-4.2024609901237589E-3</c:v>
                </c:pt>
                <c:pt idx="1382">
                  <c:v>-8.6011016441494351E-2</c:v>
                </c:pt>
                <c:pt idx="1383">
                  <c:v>7.0928476634664311E-2</c:v>
                </c:pt>
                <c:pt idx="1384">
                  <c:v>3.6135300139336676E-2</c:v>
                </c:pt>
                <c:pt idx="1385">
                  <c:v>3.3829540741157155E-2</c:v>
                </c:pt>
                <c:pt idx="1386">
                  <c:v>-1.9964713084651077E-3</c:v>
                </c:pt>
                <c:pt idx="1387">
                  <c:v>-2.9992026112828536E-3</c:v>
                </c:pt>
                <c:pt idx="1388">
                  <c:v>3.6017290958988181E-2</c:v>
                </c:pt>
                <c:pt idx="1389">
                  <c:v>-2.6501126496934042E-2</c:v>
                </c:pt>
                <c:pt idx="1390">
                  <c:v>-3.0254552756488428E-2</c:v>
                </c:pt>
                <c:pt idx="1391">
                  <c:v>3.7957633767968244E-3</c:v>
                </c:pt>
                <c:pt idx="1392">
                  <c:v>7.9611443532404732E-3</c:v>
                </c:pt>
                <c:pt idx="1393">
                  <c:v>-2.6432499427812287E-2</c:v>
                </c:pt>
                <c:pt idx="1394">
                  <c:v>-6.1489081986509313E-2</c:v>
                </c:pt>
                <c:pt idx="1395">
                  <c:v>4.1837406318196123E-2</c:v>
                </c:pt>
                <c:pt idx="1396">
                  <c:v>-3.027170957314709E-2</c:v>
                </c:pt>
                <c:pt idx="1397">
                  <c:v>-2.4401579609702052E-2</c:v>
                </c:pt>
                <c:pt idx="1398">
                  <c:v>9.8802746191732991E-3</c:v>
                </c:pt>
                <c:pt idx="1399">
                  <c:v>-3.9802419796830114E-2</c:v>
                </c:pt>
                <c:pt idx="1400">
                  <c:v>-0.10360796872553507</c:v>
                </c:pt>
                <c:pt idx="1401">
                  <c:v>5.2754683262725942E-2</c:v>
                </c:pt>
                <c:pt idx="1402">
                  <c:v>3.4572260123620052E-2</c:v>
                </c:pt>
                <c:pt idx="1403">
                  <c:v>3.4593711317428212E-3</c:v>
                </c:pt>
                <c:pt idx="1404">
                  <c:v>3.2161483592076531E-2</c:v>
                </c:pt>
                <c:pt idx="1405">
                  <c:v>9.8143366711307047E-3</c:v>
                </c:pt>
                <c:pt idx="1406">
                  <c:v>6.9565370993694073E-2</c:v>
                </c:pt>
                <c:pt idx="1407">
                  <c:v>-9.6838296101843566E-2</c:v>
                </c:pt>
                <c:pt idx="1408">
                  <c:v>-9.8985638761654865E-3</c:v>
                </c:pt>
                <c:pt idx="1409">
                  <c:v>-6.5805498103570425E-3</c:v>
                </c:pt>
                <c:pt idx="1410">
                  <c:v>-2.9440584400718103E-2</c:v>
                </c:pt>
                <c:pt idx="1411">
                  <c:v>9.1781118669144839E-3</c:v>
                </c:pt>
                <c:pt idx="1412">
                  <c:v>4.9392711223572937E-2</c:v>
                </c:pt>
                <c:pt idx="1413">
                  <c:v>-2.0483384038161859E-2</c:v>
                </c:pt>
                <c:pt idx="1414">
                  <c:v>2.6108353354717999E-2</c:v>
                </c:pt>
                <c:pt idx="1415">
                  <c:v>-2.6530451994124248E-2</c:v>
                </c:pt>
                <c:pt idx="1416">
                  <c:v>1.638682582140916E-2</c:v>
                </c:pt>
                <c:pt idx="1417">
                  <c:v>-1.0355287305255829E-2</c:v>
                </c:pt>
                <c:pt idx="1418">
                  <c:v>3.0702465030466791E-2</c:v>
                </c:pt>
                <c:pt idx="1419">
                  <c:v>-6.8387343348684324E-3</c:v>
                </c:pt>
                <c:pt idx="1420">
                  <c:v>-2.5583738531661696E-2</c:v>
                </c:pt>
                <c:pt idx="1421">
                  <c:v>1.6171893742702843E-2</c:v>
                </c:pt>
                <c:pt idx="1422">
                  <c:v>-3.1259539686784611E-2</c:v>
                </c:pt>
                <c:pt idx="1423">
                  <c:v>2.7764978861981818E-3</c:v>
                </c:pt>
                <c:pt idx="1424">
                  <c:v>-1.5318955853832561E-3</c:v>
                </c:pt>
                <c:pt idx="1425">
                  <c:v>3.4805215336570987E-2</c:v>
                </c:pt>
                <c:pt idx="1426">
                  <c:v>1.7458216135816794E-2</c:v>
                </c:pt>
                <c:pt idx="1427">
                  <c:v>1.7908587765020044E-2</c:v>
                </c:pt>
                <c:pt idx="1428">
                  <c:v>2.9346073472545031E-2</c:v>
                </c:pt>
                <c:pt idx="1429">
                  <c:v>1.933633035439292E-2</c:v>
                </c:pt>
                <c:pt idx="1430">
                  <c:v>1.902888956235417E-2</c:v>
                </c:pt>
                <c:pt idx="1431">
                  <c:v>-3.075948083923747E-2</c:v>
                </c:pt>
                <c:pt idx="1432">
                  <c:v>1.2143522254778261E-2</c:v>
                </c:pt>
                <c:pt idx="1433">
                  <c:v>-1.2117260710878418E-2</c:v>
                </c:pt>
                <c:pt idx="1434">
                  <c:v>-2.8778203488468056E-2</c:v>
                </c:pt>
                <c:pt idx="1435">
                  <c:v>1.6921608410650636E-2</c:v>
                </c:pt>
                <c:pt idx="1436">
                  <c:v>-3.6257120866671058E-2</c:v>
                </c:pt>
                <c:pt idx="1437">
                  <c:v>2.0348216780194252E-2</c:v>
                </c:pt>
                <c:pt idx="1438">
                  <c:v>1.3113008230059961E-3</c:v>
                </c:pt>
                <c:pt idx="1439">
                  <c:v>-9.8374714494627626E-3</c:v>
                </c:pt>
                <c:pt idx="1440">
                  <c:v>-3.7859975546307191E-2</c:v>
                </c:pt>
                <c:pt idx="1441">
                  <c:v>2.9003349622579465E-2</c:v>
                </c:pt>
                <c:pt idx="1442">
                  <c:v>-3.6791303668612628E-2</c:v>
                </c:pt>
                <c:pt idx="1443">
                  <c:v>1.437015191540668E-2</c:v>
                </c:pt>
                <c:pt idx="1444">
                  <c:v>2.8066059176453809E-3</c:v>
                </c:pt>
                <c:pt idx="1445">
                  <c:v>1.2873002815329592E-2</c:v>
                </c:pt>
                <c:pt idx="1446">
                  <c:v>1.9968207822287861E-2</c:v>
                </c:pt>
                <c:pt idx="1447">
                  <c:v>-1.8589094707974933E-2</c:v>
                </c:pt>
                <c:pt idx="1448">
                  <c:v>-8.6096824962561234E-3</c:v>
                </c:pt>
                <c:pt idx="1449">
                  <c:v>-4.833044901734947E-3</c:v>
                </c:pt>
                <c:pt idx="1450">
                  <c:v>1.6652954228480352E-3</c:v>
                </c:pt>
                <c:pt idx="1451">
                  <c:v>7.2867925449354859E-3</c:v>
                </c:pt>
                <c:pt idx="1452">
                  <c:v>2.3036747986916014E-2</c:v>
                </c:pt>
                <c:pt idx="1453">
                  <c:v>1.6146434481938983E-2</c:v>
                </c:pt>
                <c:pt idx="1454">
                  <c:v>7.6347008872604191E-3</c:v>
                </c:pt>
                <c:pt idx="1455">
                  <c:v>-2.4654717639365289E-2</c:v>
                </c:pt>
                <c:pt idx="1456">
                  <c:v>-1.3208548015886898E-2</c:v>
                </c:pt>
                <c:pt idx="1457">
                  <c:v>5.6280829653199485E-3</c:v>
                </c:pt>
                <c:pt idx="1458">
                  <c:v>-8.6656501249064728E-3</c:v>
                </c:pt>
                <c:pt idx="1459">
                  <c:v>-3.8349342088421563E-2</c:v>
                </c:pt>
                <c:pt idx="1460">
                  <c:v>-2.5645639842007142E-2</c:v>
                </c:pt>
                <c:pt idx="1461">
                  <c:v>5.5189451129892316E-3</c:v>
                </c:pt>
                <c:pt idx="1462">
                  <c:v>-2.9435743078312451E-2</c:v>
                </c:pt>
                <c:pt idx="1463">
                  <c:v>-3.9444876529498046E-2</c:v>
                </c:pt>
                <c:pt idx="1464">
                  <c:v>3.5579772985805405E-2</c:v>
                </c:pt>
                <c:pt idx="1465">
                  <c:v>1.243656235880234E-2</c:v>
                </c:pt>
                <c:pt idx="1466">
                  <c:v>3.6461254546484995E-2</c:v>
                </c:pt>
                <c:pt idx="1467">
                  <c:v>-1.1893438622016656E-2</c:v>
                </c:pt>
                <c:pt idx="1468">
                  <c:v>-5.5509562925111923E-2</c:v>
                </c:pt>
                <c:pt idx="1469">
                  <c:v>-7.051773065302914E-3</c:v>
                </c:pt>
                <c:pt idx="1470">
                  <c:v>2.2230638384406812E-2</c:v>
                </c:pt>
                <c:pt idx="1471">
                  <c:v>-2.4544049177535061E-2</c:v>
                </c:pt>
                <c:pt idx="1472">
                  <c:v>-6.5901241203611394E-4</c:v>
                </c:pt>
                <c:pt idx="1473">
                  <c:v>8.1791922310929619E-4</c:v>
                </c:pt>
                <c:pt idx="1474">
                  <c:v>4.8725070597700273E-2</c:v>
                </c:pt>
                <c:pt idx="1475">
                  <c:v>1.7557716017934818E-2</c:v>
                </c:pt>
                <c:pt idx="1476">
                  <c:v>3.3336289447330539E-2</c:v>
                </c:pt>
                <c:pt idx="1477">
                  <c:v>5.7238170711737734E-3</c:v>
                </c:pt>
                <c:pt idx="1478">
                  <c:v>8.7918661711565219E-3</c:v>
                </c:pt>
                <c:pt idx="1479">
                  <c:v>2.0176308258650216E-2</c:v>
                </c:pt>
                <c:pt idx="1480">
                  <c:v>3.1133606742877254E-3</c:v>
                </c:pt>
                <c:pt idx="1481">
                  <c:v>8.2723812504177548E-3</c:v>
                </c:pt>
                <c:pt idx="1482">
                  <c:v>-2.3622371102649392E-2</c:v>
                </c:pt>
                <c:pt idx="1483">
                  <c:v>6.2364046327624094E-2</c:v>
                </c:pt>
                <c:pt idx="1484">
                  <c:v>-2.1684988084087992E-2</c:v>
                </c:pt>
                <c:pt idx="1485">
                  <c:v>-4.6503454392899483E-3</c:v>
                </c:pt>
                <c:pt idx="1486">
                  <c:v>2.5157942570473317E-2</c:v>
                </c:pt>
                <c:pt idx="1487">
                  <c:v>-1.2804786015348501E-2</c:v>
                </c:pt>
                <c:pt idx="1488">
                  <c:v>-2.6730292101138191E-2</c:v>
                </c:pt>
                <c:pt idx="1489">
                  <c:v>1.2066978215659881E-2</c:v>
                </c:pt>
                <c:pt idx="1490">
                  <c:v>2.7210112598156051E-2</c:v>
                </c:pt>
                <c:pt idx="1491">
                  <c:v>3.0500604981248423E-2</c:v>
                </c:pt>
                <c:pt idx="1492">
                  <c:v>-5.5646255438548788E-3</c:v>
                </c:pt>
                <c:pt idx="1493">
                  <c:v>-2.758834639142599E-3</c:v>
                </c:pt>
                <c:pt idx="1494">
                  <c:v>-2.21224795917036E-2</c:v>
                </c:pt>
                <c:pt idx="1495">
                  <c:v>2.1059310510009394E-2</c:v>
                </c:pt>
                <c:pt idx="1496">
                  <c:v>2.8810509175957677E-2</c:v>
                </c:pt>
                <c:pt idx="1497">
                  <c:v>9.5809782618628131E-3</c:v>
                </c:pt>
                <c:pt idx="1498">
                  <c:v>-4.4974917858477117E-3</c:v>
                </c:pt>
                <c:pt idx="1499">
                  <c:v>1.7325382752403321E-3</c:v>
                </c:pt>
                <c:pt idx="1500">
                  <c:v>1.5364117173647824E-2</c:v>
                </c:pt>
                <c:pt idx="1501">
                  <c:v>1.1058710114697081E-2</c:v>
                </c:pt>
                <c:pt idx="1502">
                  <c:v>-3.7702029874987629E-2</c:v>
                </c:pt>
                <c:pt idx="1503">
                  <c:v>2.0489476032541847E-2</c:v>
                </c:pt>
                <c:pt idx="1504">
                  <c:v>5.7686314458739202E-4</c:v>
                </c:pt>
                <c:pt idx="1505">
                  <c:v>1.3188922166081104E-2</c:v>
                </c:pt>
                <c:pt idx="1506">
                  <c:v>1.5153160005957051E-2</c:v>
                </c:pt>
                <c:pt idx="1507">
                  <c:v>-1.6783100386515384E-2</c:v>
                </c:pt>
                <c:pt idx="1508">
                  <c:v>-9.3964332555457309E-4</c:v>
                </c:pt>
                <c:pt idx="1509">
                  <c:v>6.4308557902914912E-3</c:v>
                </c:pt>
                <c:pt idx="1510">
                  <c:v>-3.5213902162741385E-3</c:v>
                </c:pt>
                <c:pt idx="1511">
                  <c:v>2.1822724130035168E-2</c:v>
                </c:pt>
                <c:pt idx="1512">
                  <c:v>3.9042642458825293E-2</c:v>
                </c:pt>
                <c:pt idx="1513">
                  <c:v>4.5311872811998914E-3</c:v>
                </c:pt>
                <c:pt idx="1514">
                  <c:v>3.3671437254481781E-2</c:v>
                </c:pt>
                <c:pt idx="1515">
                  <c:v>-1.9275715629525094E-2</c:v>
                </c:pt>
                <c:pt idx="1516">
                  <c:v>2.7997300696341803E-2</c:v>
                </c:pt>
                <c:pt idx="1517">
                  <c:v>-1.1707827854000681E-2</c:v>
                </c:pt>
                <c:pt idx="1518">
                  <c:v>-6.9243816811090514E-3</c:v>
                </c:pt>
                <c:pt idx="1519">
                  <c:v>-4.0335598586902707E-2</c:v>
                </c:pt>
                <c:pt idx="1520">
                  <c:v>1.7880952162096606E-2</c:v>
                </c:pt>
                <c:pt idx="1521">
                  <c:v>-1.1166528726268516E-2</c:v>
                </c:pt>
                <c:pt idx="1522">
                  <c:v>3.6873544313497791E-2</c:v>
                </c:pt>
                <c:pt idx="1523">
                  <c:v>1.6676395688374413E-2</c:v>
                </c:pt>
                <c:pt idx="1524">
                  <c:v>-2.8809192285863958E-2</c:v>
                </c:pt>
                <c:pt idx="1525">
                  <c:v>8.4051919928809574E-3</c:v>
                </c:pt>
                <c:pt idx="1526">
                  <c:v>7.6523588819190904E-3</c:v>
                </c:pt>
                <c:pt idx="1527">
                  <c:v>2.2313454703345729E-2</c:v>
                </c:pt>
                <c:pt idx="1528">
                  <c:v>-1.0989842665810923E-2</c:v>
                </c:pt>
                <c:pt idx="1529">
                  <c:v>2.6304199469517002E-2</c:v>
                </c:pt>
                <c:pt idx="1530">
                  <c:v>-4.4064820966765407E-3</c:v>
                </c:pt>
                <c:pt idx="1531">
                  <c:v>2.7223567657783183E-2</c:v>
                </c:pt>
                <c:pt idx="1532">
                  <c:v>-5.1886946122040782E-4</c:v>
                </c:pt>
                <c:pt idx="1533">
                  <c:v>-2.7758579441906541E-2</c:v>
                </c:pt>
                <c:pt idx="1534">
                  <c:v>1.8095206010744304E-2</c:v>
                </c:pt>
                <c:pt idx="1535">
                  <c:v>1.1256514034570607E-2</c:v>
                </c:pt>
                <c:pt idx="1536">
                  <c:v>-3.2660139630296282E-4</c:v>
                </c:pt>
                <c:pt idx="1537">
                  <c:v>1.3545036608677773E-3</c:v>
                </c:pt>
                <c:pt idx="1538">
                  <c:v>4.1024184304619387E-3</c:v>
                </c:pt>
                <c:pt idx="1539">
                  <c:v>1.0866159928722219E-2</c:v>
                </c:pt>
                <c:pt idx="1540">
                  <c:v>-5.9212908464076879E-3</c:v>
                </c:pt>
                <c:pt idx="1541">
                  <c:v>-2.4986867117699211E-2</c:v>
                </c:pt>
                <c:pt idx="1542">
                  <c:v>-1.1981631336098583E-2</c:v>
                </c:pt>
                <c:pt idx="1543">
                  <c:v>-2.7096785362732637E-2</c:v>
                </c:pt>
                <c:pt idx="1544">
                  <c:v>8.2090780101933686E-3</c:v>
                </c:pt>
                <c:pt idx="1545">
                  <c:v>1.4401360234612248E-2</c:v>
                </c:pt>
                <c:pt idx="1546">
                  <c:v>-4.6109821741230544E-2</c:v>
                </c:pt>
                <c:pt idx="1547">
                  <c:v>4.3857213260674105E-3</c:v>
                </c:pt>
                <c:pt idx="1548">
                  <c:v>1.7703185275822955E-2</c:v>
                </c:pt>
                <c:pt idx="1549">
                  <c:v>2.5061346748328456E-2</c:v>
                </c:pt>
                <c:pt idx="1550">
                  <c:v>7.3118222794356074E-3</c:v>
                </c:pt>
                <c:pt idx="1551">
                  <c:v>8.9052218884256538E-3</c:v>
                </c:pt>
                <c:pt idx="1552">
                  <c:v>-8.9259664886110028E-3</c:v>
                </c:pt>
                <c:pt idx="1553">
                  <c:v>-1.1460715391227437E-2</c:v>
                </c:pt>
                <c:pt idx="1554">
                  <c:v>5.8247732905756513E-3</c:v>
                </c:pt>
                <c:pt idx="1555">
                  <c:v>-2.7444552507218802E-2</c:v>
                </c:pt>
                <c:pt idx="1556">
                  <c:v>-1.7998200790458836E-2</c:v>
                </c:pt>
                <c:pt idx="1557">
                  <c:v>-1.855937077261828E-2</c:v>
                </c:pt>
                <c:pt idx="1558">
                  <c:v>1.2046017074573638E-2</c:v>
                </c:pt>
                <c:pt idx="1559">
                  <c:v>-4.3159558804070665E-3</c:v>
                </c:pt>
                <c:pt idx="1560">
                  <c:v>1.5773147885356935E-2</c:v>
                </c:pt>
                <c:pt idx="1561">
                  <c:v>7.1682972932618277E-3</c:v>
                </c:pt>
                <c:pt idx="1562">
                  <c:v>2.3728539960488154E-2</c:v>
                </c:pt>
                <c:pt idx="1563">
                  <c:v>9.5562881554043348E-3</c:v>
                </c:pt>
                <c:pt idx="1564">
                  <c:v>1.1034811719752645E-2</c:v>
                </c:pt>
                <c:pt idx="1565">
                  <c:v>2.0220035686621195E-2</c:v>
                </c:pt>
                <c:pt idx="1566">
                  <c:v>-1.1760841140986008E-3</c:v>
                </c:pt>
                <c:pt idx="1567">
                  <c:v>-6.6254605194847023E-3</c:v>
                </c:pt>
                <c:pt idx="1568">
                  <c:v>2.3554108375680703E-2</c:v>
                </c:pt>
                <c:pt idx="1569">
                  <c:v>-4.3484831763247484E-4</c:v>
                </c:pt>
                <c:pt idx="1570">
                  <c:v>6.1855057700958525E-3</c:v>
                </c:pt>
                <c:pt idx="1571">
                  <c:v>-1.4509588107753987E-2</c:v>
                </c:pt>
                <c:pt idx="1572">
                  <c:v>-1.1208418309460327E-2</c:v>
                </c:pt>
                <c:pt idx="1573">
                  <c:v>2.6857447364994604E-2</c:v>
                </c:pt>
                <c:pt idx="1574">
                  <c:v>7.9568474532596186E-3</c:v>
                </c:pt>
                <c:pt idx="1575">
                  <c:v>2.4545092354921392E-2</c:v>
                </c:pt>
                <c:pt idx="1576">
                  <c:v>3.8941211178035889E-3</c:v>
                </c:pt>
                <c:pt idx="1577">
                  <c:v>-3.1530917138119993E-2</c:v>
                </c:pt>
                <c:pt idx="1578">
                  <c:v>1.1799987129067661E-2</c:v>
                </c:pt>
                <c:pt idx="1579">
                  <c:v>-8.9305922636951727E-3</c:v>
                </c:pt>
                <c:pt idx="1580">
                  <c:v>-1.6862425285153426E-2</c:v>
                </c:pt>
                <c:pt idx="1581">
                  <c:v>5.3881087778801422E-3</c:v>
                </c:pt>
                <c:pt idx="1582">
                  <c:v>1.569915685785158E-2</c:v>
                </c:pt>
                <c:pt idx="1583">
                  <c:v>1.5648762740717397E-3</c:v>
                </c:pt>
                <c:pt idx="1584">
                  <c:v>-2.9905012155829833E-2</c:v>
                </c:pt>
                <c:pt idx="1585">
                  <c:v>1.3969014323870007E-2</c:v>
                </c:pt>
                <c:pt idx="1586">
                  <c:v>1.9123738168943373E-3</c:v>
                </c:pt>
                <c:pt idx="1587">
                  <c:v>1.8498780639612787E-3</c:v>
                </c:pt>
                <c:pt idx="1588">
                  <c:v>1.3141908334244935E-2</c:v>
                </c:pt>
                <c:pt idx="1589">
                  <c:v>-3.0999585572361412E-3</c:v>
                </c:pt>
                <c:pt idx="1590">
                  <c:v>1.0124669744700981E-2</c:v>
                </c:pt>
                <c:pt idx="1591">
                  <c:v>-2.5728929651724756E-4</c:v>
                </c:pt>
                <c:pt idx="1592">
                  <c:v>4.1551565607796355E-3</c:v>
                </c:pt>
                <c:pt idx="1593">
                  <c:v>2.9048018136279405E-3</c:v>
                </c:pt>
                <c:pt idx="1594">
                  <c:v>-1.3218397727052095E-2</c:v>
                </c:pt>
                <c:pt idx="1595">
                  <c:v>-1.2467802834349879E-2</c:v>
                </c:pt>
                <c:pt idx="1596">
                  <c:v>-1.3087450383205547E-3</c:v>
                </c:pt>
                <c:pt idx="1597">
                  <c:v>1.7677879822719882E-2</c:v>
                </c:pt>
                <c:pt idx="1598">
                  <c:v>1.039353433407454E-2</c:v>
                </c:pt>
                <c:pt idx="1599">
                  <c:v>1.1357128164456725E-2</c:v>
                </c:pt>
                <c:pt idx="1600">
                  <c:v>-1.0155271660114845E-2</c:v>
                </c:pt>
                <c:pt idx="1601">
                  <c:v>1.3730654946937145E-2</c:v>
                </c:pt>
                <c:pt idx="1602">
                  <c:v>7.8203330593242977E-3</c:v>
                </c:pt>
                <c:pt idx="1603">
                  <c:v>6.4614311326796235E-3</c:v>
                </c:pt>
                <c:pt idx="1604">
                  <c:v>1.626395008379632E-2</c:v>
                </c:pt>
                <c:pt idx="1605">
                  <c:v>3.3776341198694412E-3</c:v>
                </c:pt>
                <c:pt idx="1606">
                  <c:v>-3.2698059080262802E-3</c:v>
                </c:pt>
                <c:pt idx="1607">
                  <c:v>-6.3467095029292606E-3</c:v>
                </c:pt>
                <c:pt idx="1608">
                  <c:v>-1.8688066970830822E-3</c:v>
                </c:pt>
                <c:pt idx="1609">
                  <c:v>1.5233224063110201E-2</c:v>
                </c:pt>
                <c:pt idx="1610">
                  <c:v>-5.9100541966970394E-3</c:v>
                </c:pt>
                <c:pt idx="1611">
                  <c:v>-2.3856104187530057E-2</c:v>
                </c:pt>
                <c:pt idx="1612">
                  <c:v>-5.0379337598565714E-3</c:v>
                </c:pt>
                <c:pt idx="1613">
                  <c:v>1.0613705306488183E-2</c:v>
                </c:pt>
                <c:pt idx="1614">
                  <c:v>3.8812407661542752E-3</c:v>
                </c:pt>
                <c:pt idx="1615">
                  <c:v>-8.6185028287087846E-4</c:v>
                </c:pt>
                <c:pt idx="1616">
                  <c:v>-2.6264207350644091E-2</c:v>
                </c:pt>
                <c:pt idx="1617">
                  <c:v>-1.254383577750269E-2</c:v>
                </c:pt>
                <c:pt idx="1618">
                  <c:v>9.3272387336146168E-3</c:v>
                </c:pt>
                <c:pt idx="1619">
                  <c:v>1.1238512839145806E-2</c:v>
                </c:pt>
                <c:pt idx="1620">
                  <c:v>8.8642630115637767E-3</c:v>
                </c:pt>
                <c:pt idx="1621">
                  <c:v>1.3166948318102703E-2</c:v>
                </c:pt>
                <c:pt idx="1622">
                  <c:v>-3.3647847819841857E-3</c:v>
                </c:pt>
                <c:pt idx="1623">
                  <c:v>2.8325778070691836E-4</c:v>
                </c:pt>
                <c:pt idx="1624">
                  <c:v>1.3329524031076592E-2</c:v>
                </c:pt>
                <c:pt idx="1625">
                  <c:v>-2.1831783034392651E-3</c:v>
                </c:pt>
                <c:pt idx="1626">
                  <c:v>-1.0212783739142325E-3</c:v>
                </c:pt>
                <c:pt idx="1627">
                  <c:v>5.9071509820051524E-3</c:v>
                </c:pt>
                <c:pt idx="1628">
                  <c:v>-3.7685476612986602E-4</c:v>
                </c:pt>
                <c:pt idx="1629">
                  <c:v>-4.8551026417461883E-3</c:v>
                </c:pt>
                <c:pt idx="1630">
                  <c:v>7.5429301185208414E-3</c:v>
                </c:pt>
                <c:pt idx="1631">
                  <c:v>-1.3174674835229393E-2</c:v>
                </c:pt>
                <c:pt idx="1632">
                  <c:v>-8.3608504273006909E-3</c:v>
                </c:pt>
                <c:pt idx="1633">
                  <c:v>-1.9845919752280849E-2</c:v>
                </c:pt>
                <c:pt idx="1634">
                  <c:v>-2.3276462722971798E-2</c:v>
                </c:pt>
                <c:pt idx="1635">
                  <c:v>2.4697834355386038E-2</c:v>
                </c:pt>
                <c:pt idx="1636">
                  <c:v>-1.494696075515161E-2</c:v>
                </c:pt>
                <c:pt idx="1637">
                  <c:v>-2.4607779797460008E-3</c:v>
                </c:pt>
                <c:pt idx="1638">
                  <c:v>7.5108531412669413E-3</c:v>
                </c:pt>
                <c:pt idx="1639">
                  <c:v>2.9942836078541454E-3</c:v>
                </c:pt>
                <c:pt idx="1640">
                  <c:v>9.7611371369144048E-3</c:v>
                </c:pt>
                <c:pt idx="1641">
                  <c:v>3.6332145823809812E-3</c:v>
                </c:pt>
                <c:pt idx="1642">
                  <c:v>2.3735748547308196E-2</c:v>
                </c:pt>
                <c:pt idx="1643">
                  <c:v>-4.5329817659183784E-3</c:v>
                </c:pt>
                <c:pt idx="1644">
                  <c:v>4.1334334395076834E-3</c:v>
                </c:pt>
                <c:pt idx="1645">
                  <c:v>-6.8761277158233911E-3</c:v>
                </c:pt>
                <c:pt idx="1646">
                  <c:v>3.5518124687824635E-3</c:v>
                </c:pt>
                <c:pt idx="1647">
                  <c:v>1.1935702026386627E-2</c:v>
                </c:pt>
                <c:pt idx="1648">
                  <c:v>1.2224563281409641E-2</c:v>
                </c:pt>
                <c:pt idx="1649">
                  <c:v>2.9756656470210636E-3</c:v>
                </c:pt>
                <c:pt idx="1650">
                  <c:v>-4.2572588126907514E-3</c:v>
                </c:pt>
                <c:pt idx="1651">
                  <c:v>-1.2055483685347525E-3</c:v>
                </c:pt>
                <c:pt idx="1652">
                  <c:v>5.4737555741866924E-3</c:v>
                </c:pt>
                <c:pt idx="1653">
                  <c:v>-6.9767230389743244E-3</c:v>
                </c:pt>
                <c:pt idx="1654">
                  <c:v>8.5793675805443097E-3</c:v>
                </c:pt>
                <c:pt idx="1655">
                  <c:v>-1.8024166161532143E-2</c:v>
                </c:pt>
                <c:pt idx="1656">
                  <c:v>3.523581151688385E-3</c:v>
                </c:pt>
                <c:pt idx="1657">
                  <c:v>-1.8223443098662245E-4</c:v>
                </c:pt>
                <c:pt idx="1658">
                  <c:v>2.247117038104731E-2</c:v>
                </c:pt>
                <c:pt idx="1659">
                  <c:v>6.2269941500857863E-3</c:v>
                </c:pt>
                <c:pt idx="1660">
                  <c:v>-1.1151787671653491E-2</c:v>
                </c:pt>
                <c:pt idx="1661">
                  <c:v>-1.141015589078289E-2</c:v>
                </c:pt>
                <c:pt idx="1662">
                  <c:v>-1.5675533086369233E-3</c:v>
                </c:pt>
                <c:pt idx="1663">
                  <c:v>-1.2724739780235727E-2</c:v>
                </c:pt>
                <c:pt idx="1664">
                  <c:v>1.8876499520668879E-3</c:v>
                </c:pt>
                <c:pt idx="1665">
                  <c:v>1.0369617941727322E-2</c:v>
                </c:pt>
                <c:pt idx="1666">
                  <c:v>-1.4139045627351366E-3</c:v>
                </c:pt>
                <c:pt idx="1667">
                  <c:v>1.1447396059390019E-2</c:v>
                </c:pt>
                <c:pt idx="1668">
                  <c:v>-2.3758403817870418E-3</c:v>
                </c:pt>
                <c:pt idx="1669">
                  <c:v>8.6468755791177503E-3</c:v>
                </c:pt>
                <c:pt idx="1670">
                  <c:v>-1.0283257903725397E-2</c:v>
                </c:pt>
                <c:pt idx="1671">
                  <c:v>-4.4971221815778525E-4</c:v>
                </c:pt>
                <c:pt idx="1672">
                  <c:v>5.5342871080459096E-3</c:v>
                </c:pt>
                <c:pt idx="1673">
                  <c:v>3.9013664289281212E-3</c:v>
                </c:pt>
                <c:pt idx="1674">
                  <c:v>1.6997665119420952E-4</c:v>
                </c:pt>
                <c:pt idx="1675">
                  <c:v>8.4706180433281528E-3</c:v>
                </c:pt>
                <c:pt idx="1676">
                  <c:v>-3.6900276926456394E-3</c:v>
                </c:pt>
                <c:pt idx="1677">
                  <c:v>1.856946723443473E-3</c:v>
                </c:pt>
                <c:pt idx="1678">
                  <c:v>9.4149841741698274E-4</c:v>
                </c:pt>
                <c:pt idx="1679">
                  <c:v>1.1356725264600524E-2</c:v>
                </c:pt>
                <c:pt idx="1680">
                  <c:v>2.154176725916529E-3</c:v>
                </c:pt>
                <c:pt idx="1681">
                  <c:v>4.3544362250527765E-3</c:v>
                </c:pt>
                <c:pt idx="1682">
                  <c:v>-4.8514020920183525E-3</c:v>
                </c:pt>
                <c:pt idx="1683">
                  <c:v>7.5478992613420993E-3</c:v>
                </c:pt>
                <c:pt idx="1684">
                  <c:v>1.8968338809568724E-4</c:v>
                </c:pt>
                <c:pt idx="1685">
                  <c:v>-1.1139171807965937E-2</c:v>
                </c:pt>
                <c:pt idx="1686">
                  <c:v>5.7164355873799136E-3</c:v>
                </c:pt>
                <c:pt idx="1687">
                  <c:v>-9.7022747712911209E-4</c:v>
                </c:pt>
                <c:pt idx="1688">
                  <c:v>-1.0304082537342546E-2</c:v>
                </c:pt>
                <c:pt idx="1689">
                  <c:v>4.8675003992368644E-3</c:v>
                </c:pt>
                <c:pt idx="1690">
                  <c:v>1.1468752882749389E-4</c:v>
                </c:pt>
                <c:pt idx="1691">
                  <c:v>-4.3274018743803058E-3</c:v>
                </c:pt>
                <c:pt idx="1692">
                  <c:v>-1.5705243426781146E-2</c:v>
                </c:pt>
                <c:pt idx="1693">
                  <c:v>-1.4096741596131394E-2</c:v>
                </c:pt>
                <c:pt idx="1694">
                  <c:v>6.1605899325608703E-4</c:v>
                </c:pt>
                <c:pt idx="1695">
                  <c:v>-3.0076897207374759E-4</c:v>
                </c:pt>
                <c:pt idx="1696">
                  <c:v>-2.2651222620007896E-3</c:v>
                </c:pt>
                <c:pt idx="1697">
                  <c:v>-6.2665843706475105E-3</c:v>
                </c:pt>
                <c:pt idx="1698">
                  <c:v>-1.4596928670756668E-2</c:v>
                </c:pt>
                <c:pt idx="1699">
                  <c:v>1.7842064150666633E-2</c:v>
                </c:pt>
                <c:pt idx="1700">
                  <c:v>4.2962949065219131E-3</c:v>
                </c:pt>
                <c:pt idx="1701">
                  <c:v>-2.0176970979455485E-3</c:v>
                </c:pt>
                <c:pt idx="1702">
                  <c:v>-2.2111095105073801E-2</c:v>
                </c:pt>
                <c:pt idx="1703">
                  <c:v>4.3469147394460455E-3</c:v>
                </c:pt>
                <c:pt idx="1704">
                  <c:v>-5.9527377216513477E-3</c:v>
                </c:pt>
                <c:pt idx="1705">
                  <c:v>1.4103053537614993E-2</c:v>
                </c:pt>
                <c:pt idx="1706">
                  <c:v>-1.593936324103735E-4</c:v>
                </c:pt>
                <c:pt idx="1707">
                  <c:v>1.4446340314305833E-2</c:v>
                </c:pt>
                <c:pt idx="1708">
                  <c:v>2.8225494325083132E-3</c:v>
                </c:pt>
                <c:pt idx="1709">
                  <c:v>7.5406127011569835E-3</c:v>
                </c:pt>
                <c:pt idx="1710">
                  <c:v>5.6260424234907463E-3</c:v>
                </c:pt>
                <c:pt idx="1711">
                  <c:v>7.2537854698185153E-3</c:v>
                </c:pt>
                <c:pt idx="1712">
                  <c:v>3.5720647108186855E-4</c:v>
                </c:pt>
                <c:pt idx="1713">
                  <c:v>-4.4621292031707324E-3</c:v>
                </c:pt>
                <c:pt idx="1714">
                  <c:v>-8.6136533051453367E-3</c:v>
                </c:pt>
                <c:pt idx="1715">
                  <c:v>-4.2884513733176848E-4</c:v>
                </c:pt>
                <c:pt idx="1716">
                  <c:v>5.8118338656268434E-3</c:v>
                </c:pt>
                <c:pt idx="1717">
                  <c:v>2.8172663829034592E-4</c:v>
                </c:pt>
                <c:pt idx="1718">
                  <c:v>8.7749529442302729E-3</c:v>
                </c:pt>
                <c:pt idx="1719">
                  <c:v>6.2465815603416804E-3</c:v>
                </c:pt>
                <c:pt idx="1720">
                  <c:v>3.2921859679449672E-3</c:v>
                </c:pt>
                <c:pt idx="1721">
                  <c:v>-4.5443362247824183E-5</c:v>
                </c:pt>
                <c:pt idx="1722">
                  <c:v>1.4102615449542643E-2</c:v>
                </c:pt>
                <c:pt idx="1723">
                  <c:v>7.1102947766571553E-4</c:v>
                </c:pt>
                <c:pt idx="1724">
                  <c:v>-3.9902086506714996E-3</c:v>
                </c:pt>
                <c:pt idx="1725">
                  <c:v>5.2370933758047458E-3</c:v>
                </c:pt>
                <c:pt idx="1726">
                  <c:v>5.7723888739025914E-4</c:v>
                </c:pt>
                <c:pt idx="1727">
                  <c:v>4.9876063349482335E-3</c:v>
                </c:pt>
                <c:pt idx="1728">
                  <c:v>-7.6891618463601527E-4</c:v>
                </c:pt>
                <c:pt idx="1729">
                  <c:v>8.2164976862167012E-3</c:v>
                </c:pt>
                <c:pt idx="1730">
                  <c:v>2.5481957528007871E-5</c:v>
                </c:pt>
                <c:pt idx="1731">
                  <c:v>-2.9400837664921263E-3</c:v>
                </c:pt>
                <c:pt idx="1732">
                  <c:v>-7.0413939165710994E-3</c:v>
                </c:pt>
                <c:pt idx="1733">
                  <c:v>2.5673727935673457E-4</c:v>
                </c:pt>
                <c:pt idx="1734">
                  <c:v>6.2698748495970107E-3</c:v>
                </c:pt>
                <c:pt idx="1735">
                  <c:v>-2.5686507299339011E-3</c:v>
                </c:pt>
                <c:pt idx="1736">
                  <c:v>1.4989690373622613E-4</c:v>
                </c:pt>
                <c:pt idx="1737">
                  <c:v>-7.0992141789997902E-4</c:v>
                </c:pt>
                <c:pt idx="1738">
                  <c:v>9.0209303023320048E-3</c:v>
                </c:pt>
                <c:pt idx="1739">
                  <c:v>3.9696647595542792E-3</c:v>
                </c:pt>
                <c:pt idx="1740">
                  <c:v>-1.7501726533088807E-3</c:v>
                </c:pt>
                <c:pt idx="1741">
                  <c:v>1.1376796011490864E-2</c:v>
                </c:pt>
                <c:pt idx="1742">
                  <c:v>1.4934049977099442E-3</c:v>
                </c:pt>
                <c:pt idx="1743">
                  <c:v>-9.8989183516075534E-4</c:v>
                </c:pt>
                <c:pt idx="1744">
                  <c:v>-6.3526310517209731E-3</c:v>
                </c:pt>
                <c:pt idx="1745">
                  <c:v>-3.6438335607761002E-4</c:v>
                </c:pt>
                <c:pt idx="1746">
                  <c:v>4.4341201333499523E-3</c:v>
                </c:pt>
                <c:pt idx="1747">
                  <c:v>-5.6036435573454892E-5</c:v>
                </c:pt>
                <c:pt idx="1748">
                  <c:v>-5.5028431461425194E-3</c:v>
                </c:pt>
                <c:pt idx="1749">
                  <c:v>9.1417011315187719E-3</c:v>
                </c:pt>
                <c:pt idx="1750">
                  <c:v>-2.1137504516350958E-3</c:v>
                </c:pt>
                <c:pt idx="1751">
                  <c:v>-1.3443803301427434E-2</c:v>
                </c:pt>
                <c:pt idx="1752">
                  <c:v>3.1721882567296812E-3</c:v>
                </c:pt>
                <c:pt idx="1753">
                  <c:v>-5.8400145426049511E-4</c:v>
                </c:pt>
                <c:pt idx="1754">
                  <c:v>1.62531026708214E-4</c:v>
                </c:pt>
                <c:pt idx="1755">
                  <c:v>5.0033543706398424E-3</c:v>
                </c:pt>
                <c:pt idx="1756">
                  <c:v>4.0407145236712703E-3</c:v>
                </c:pt>
                <c:pt idx="1757">
                  <c:v>2.2340621376506207E-3</c:v>
                </c:pt>
                <c:pt idx="1758">
                  <c:v>-1.333570737683842E-2</c:v>
                </c:pt>
                <c:pt idx="1759">
                  <c:v>-5.7811093099516472E-3</c:v>
                </c:pt>
                <c:pt idx="1760">
                  <c:v>9.2775967291425527E-3</c:v>
                </c:pt>
                <c:pt idx="1761">
                  <c:v>1.220581782872078E-3</c:v>
                </c:pt>
                <c:pt idx="1762">
                  <c:v>-1.3084556391670062E-3</c:v>
                </c:pt>
                <c:pt idx="1763">
                  <c:v>-1.4164804457386385E-2</c:v>
                </c:pt>
                <c:pt idx="1764">
                  <c:v>-1.2198712886560699E-2</c:v>
                </c:pt>
                <c:pt idx="1765">
                  <c:v>-6.6609966583361293E-3</c:v>
                </c:pt>
                <c:pt idx="1766">
                  <c:v>-1.0094968192140234E-2</c:v>
                </c:pt>
                <c:pt idx="1767">
                  <c:v>2.2229893436898591E-2</c:v>
                </c:pt>
                <c:pt idx="1768">
                  <c:v>-4.0865293904519453E-3</c:v>
                </c:pt>
                <c:pt idx="1769">
                  <c:v>1.3623557973220429E-2</c:v>
                </c:pt>
                <c:pt idx="1770">
                  <c:v>-7.2019107525835863E-3</c:v>
                </c:pt>
                <c:pt idx="1771">
                  <c:v>-9.7884598811238208E-3</c:v>
                </c:pt>
                <c:pt idx="1772">
                  <c:v>-1.7712363815391857E-2</c:v>
                </c:pt>
                <c:pt idx="1773">
                  <c:v>-7.8494851296926217E-4</c:v>
                </c:pt>
                <c:pt idx="1774">
                  <c:v>-6.0220333980627334E-3</c:v>
                </c:pt>
                <c:pt idx="1775">
                  <c:v>-2.5379732931538408E-2</c:v>
                </c:pt>
                <c:pt idx="1776">
                  <c:v>1.4709782376280824E-2</c:v>
                </c:pt>
                <c:pt idx="1777">
                  <c:v>-7.1471974932714013E-3</c:v>
                </c:pt>
                <c:pt idx="1778">
                  <c:v>2.5817671769276054E-3</c:v>
                </c:pt>
                <c:pt idx="1779">
                  <c:v>1.8601997210200581E-2</c:v>
                </c:pt>
                <c:pt idx="1780">
                  <c:v>-8.4718451274751281E-3</c:v>
                </c:pt>
                <c:pt idx="1781">
                  <c:v>8.6375350388131766E-3</c:v>
                </c:pt>
                <c:pt idx="1782">
                  <c:v>-2.0179857937857405E-2</c:v>
                </c:pt>
                <c:pt idx="1783">
                  <c:v>2.0263306187828928E-2</c:v>
                </c:pt>
                <c:pt idx="1784">
                  <c:v>1.7627602438136159E-3</c:v>
                </c:pt>
                <c:pt idx="1785">
                  <c:v>-2.3219586678528376E-2</c:v>
                </c:pt>
                <c:pt idx="1786">
                  <c:v>-9.6390573101110145E-3</c:v>
                </c:pt>
                <c:pt idx="1787">
                  <c:v>-6.8108206508666973E-4</c:v>
                </c:pt>
                <c:pt idx="1788">
                  <c:v>-3.9065131541430502E-3</c:v>
                </c:pt>
                <c:pt idx="1789">
                  <c:v>2.0861284449863356E-2</c:v>
                </c:pt>
                <c:pt idx="1790">
                  <c:v>1.6467506173938561E-3</c:v>
                </c:pt>
                <c:pt idx="1791">
                  <c:v>1.2652860328225841E-3</c:v>
                </c:pt>
                <c:pt idx="1792">
                  <c:v>2.3549426112952427E-2</c:v>
                </c:pt>
                <c:pt idx="1793">
                  <c:v>1.1340383791476661E-3</c:v>
                </c:pt>
                <c:pt idx="1794">
                  <c:v>-2.0570461674269411E-3</c:v>
                </c:pt>
                <c:pt idx="1795">
                  <c:v>-2.8763878810476652E-3</c:v>
                </c:pt>
                <c:pt idx="1796">
                  <c:v>1.1422611065740001E-2</c:v>
                </c:pt>
                <c:pt idx="1797">
                  <c:v>-6.3582024290237136E-3</c:v>
                </c:pt>
                <c:pt idx="1798">
                  <c:v>1.5301068992932471E-3</c:v>
                </c:pt>
                <c:pt idx="1799">
                  <c:v>-1.3995390124168935E-2</c:v>
                </c:pt>
                <c:pt idx="1800">
                  <c:v>2.45098246272816E-3</c:v>
                </c:pt>
                <c:pt idx="1801">
                  <c:v>-9.1430534637197639E-3</c:v>
                </c:pt>
                <c:pt idx="1802">
                  <c:v>-3.0833639373816845E-2</c:v>
                </c:pt>
                <c:pt idx="1803">
                  <c:v>4.0519710015268131E-3</c:v>
                </c:pt>
                <c:pt idx="1804">
                  <c:v>0</c:v>
                </c:pt>
              </c:numCache>
            </c:numRef>
          </c:val>
        </c:ser>
        <c:ser>
          <c:idx val="1"/>
          <c:order val="1"/>
          <c:tx>
            <c:strRef>
              <c:f>VaR!$C$1</c:f>
              <c:strCache>
                <c:ptCount val="1"/>
                <c:pt idx="0">
                  <c:v>VaR (%)</c:v>
                </c:pt>
              </c:strCache>
            </c:strRef>
          </c:tx>
          <c:spPr>
            <a:ln w="25400">
              <a:solidFill>
                <a:srgbClr val="FF3300"/>
              </a:solidFill>
            </a:ln>
          </c:spPr>
          <c:marker>
            <c:symbol val="none"/>
          </c:marker>
          <c:cat>
            <c:numRef>
              <c:f>VaR!$A$2:$A$1806</c:f>
              <c:numCache>
                <c:formatCode>dd/mm/yyyy</c:formatCode>
                <c:ptCount val="1805"/>
                <c:pt idx="0">
                  <c:v>37741</c:v>
                </c:pt>
                <c:pt idx="1">
                  <c:v>37742</c:v>
                </c:pt>
                <c:pt idx="2">
                  <c:v>37743</c:v>
                </c:pt>
                <c:pt idx="3">
                  <c:v>37746</c:v>
                </c:pt>
                <c:pt idx="4">
                  <c:v>37747</c:v>
                </c:pt>
                <c:pt idx="5">
                  <c:v>37748</c:v>
                </c:pt>
                <c:pt idx="6">
                  <c:v>37749</c:v>
                </c:pt>
                <c:pt idx="7">
                  <c:v>37750</c:v>
                </c:pt>
                <c:pt idx="8">
                  <c:v>37753</c:v>
                </c:pt>
                <c:pt idx="9">
                  <c:v>37754</c:v>
                </c:pt>
                <c:pt idx="10">
                  <c:v>37755</c:v>
                </c:pt>
                <c:pt idx="11">
                  <c:v>37756</c:v>
                </c:pt>
                <c:pt idx="12">
                  <c:v>37757</c:v>
                </c:pt>
                <c:pt idx="13">
                  <c:v>37761</c:v>
                </c:pt>
                <c:pt idx="14">
                  <c:v>37762</c:v>
                </c:pt>
                <c:pt idx="15">
                  <c:v>37763</c:v>
                </c:pt>
                <c:pt idx="16">
                  <c:v>37764</c:v>
                </c:pt>
                <c:pt idx="17">
                  <c:v>37767</c:v>
                </c:pt>
                <c:pt idx="18">
                  <c:v>37768</c:v>
                </c:pt>
                <c:pt idx="19">
                  <c:v>37769</c:v>
                </c:pt>
                <c:pt idx="20">
                  <c:v>37770</c:v>
                </c:pt>
                <c:pt idx="21">
                  <c:v>37771</c:v>
                </c:pt>
                <c:pt idx="22">
                  <c:v>37774</c:v>
                </c:pt>
                <c:pt idx="23">
                  <c:v>37775</c:v>
                </c:pt>
                <c:pt idx="24">
                  <c:v>37776</c:v>
                </c:pt>
                <c:pt idx="25">
                  <c:v>37777</c:v>
                </c:pt>
                <c:pt idx="26">
                  <c:v>37778</c:v>
                </c:pt>
                <c:pt idx="27">
                  <c:v>37781</c:v>
                </c:pt>
                <c:pt idx="28">
                  <c:v>37782</c:v>
                </c:pt>
                <c:pt idx="29">
                  <c:v>37783</c:v>
                </c:pt>
                <c:pt idx="30">
                  <c:v>37784</c:v>
                </c:pt>
                <c:pt idx="31">
                  <c:v>37785</c:v>
                </c:pt>
                <c:pt idx="32">
                  <c:v>37788</c:v>
                </c:pt>
                <c:pt idx="33">
                  <c:v>37789</c:v>
                </c:pt>
                <c:pt idx="34">
                  <c:v>37790</c:v>
                </c:pt>
                <c:pt idx="35">
                  <c:v>37791</c:v>
                </c:pt>
                <c:pt idx="36">
                  <c:v>37792</c:v>
                </c:pt>
                <c:pt idx="37">
                  <c:v>37795</c:v>
                </c:pt>
                <c:pt idx="38">
                  <c:v>37796</c:v>
                </c:pt>
                <c:pt idx="39">
                  <c:v>37797</c:v>
                </c:pt>
                <c:pt idx="40">
                  <c:v>37798</c:v>
                </c:pt>
                <c:pt idx="41">
                  <c:v>37799</c:v>
                </c:pt>
                <c:pt idx="42">
                  <c:v>37802</c:v>
                </c:pt>
                <c:pt idx="43">
                  <c:v>37804</c:v>
                </c:pt>
                <c:pt idx="44">
                  <c:v>37805</c:v>
                </c:pt>
                <c:pt idx="45">
                  <c:v>37806</c:v>
                </c:pt>
                <c:pt idx="46">
                  <c:v>37809</c:v>
                </c:pt>
                <c:pt idx="47">
                  <c:v>37810</c:v>
                </c:pt>
                <c:pt idx="48">
                  <c:v>37811</c:v>
                </c:pt>
                <c:pt idx="49">
                  <c:v>37812</c:v>
                </c:pt>
                <c:pt idx="50">
                  <c:v>37813</c:v>
                </c:pt>
                <c:pt idx="51">
                  <c:v>37816</c:v>
                </c:pt>
                <c:pt idx="52">
                  <c:v>37817</c:v>
                </c:pt>
                <c:pt idx="53">
                  <c:v>37818</c:v>
                </c:pt>
                <c:pt idx="54">
                  <c:v>37819</c:v>
                </c:pt>
                <c:pt idx="55">
                  <c:v>37820</c:v>
                </c:pt>
                <c:pt idx="56">
                  <c:v>37823</c:v>
                </c:pt>
                <c:pt idx="57">
                  <c:v>37824</c:v>
                </c:pt>
                <c:pt idx="58">
                  <c:v>37825</c:v>
                </c:pt>
                <c:pt idx="59">
                  <c:v>37826</c:v>
                </c:pt>
                <c:pt idx="60">
                  <c:v>37827</c:v>
                </c:pt>
                <c:pt idx="61">
                  <c:v>37830</c:v>
                </c:pt>
                <c:pt idx="62">
                  <c:v>37831</c:v>
                </c:pt>
                <c:pt idx="63">
                  <c:v>37832</c:v>
                </c:pt>
                <c:pt idx="64">
                  <c:v>37833</c:v>
                </c:pt>
                <c:pt idx="65">
                  <c:v>37834</c:v>
                </c:pt>
                <c:pt idx="66">
                  <c:v>37838</c:v>
                </c:pt>
                <c:pt idx="67">
                  <c:v>37839</c:v>
                </c:pt>
                <c:pt idx="68">
                  <c:v>37840</c:v>
                </c:pt>
                <c:pt idx="69">
                  <c:v>37841</c:v>
                </c:pt>
                <c:pt idx="70">
                  <c:v>37844</c:v>
                </c:pt>
                <c:pt idx="71">
                  <c:v>37845</c:v>
                </c:pt>
                <c:pt idx="72">
                  <c:v>37846</c:v>
                </c:pt>
                <c:pt idx="73">
                  <c:v>37847</c:v>
                </c:pt>
                <c:pt idx="74">
                  <c:v>37848</c:v>
                </c:pt>
                <c:pt idx="75">
                  <c:v>37851</c:v>
                </c:pt>
                <c:pt idx="76">
                  <c:v>37852</c:v>
                </c:pt>
                <c:pt idx="77">
                  <c:v>37853</c:v>
                </c:pt>
                <c:pt idx="78">
                  <c:v>37854</c:v>
                </c:pt>
                <c:pt idx="79">
                  <c:v>37855</c:v>
                </c:pt>
                <c:pt idx="80">
                  <c:v>37858</c:v>
                </c:pt>
                <c:pt idx="81">
                  <c:v>37859</c:v>
                </c:pt>
                <c:pt idx="82">
                  <c:v>37860</c:v>
                </c:pt>
                <c:pt idx="83">
                  <c:v>37861</c:v>
                </c:pt>
                <c:pt idx="84">
                  <c:v>37862</c:v>
                </c:pt>
                <c:pt idx="85">
                  <c:v>37866</c:v>
                </c:pt>
                <c:pt idx="86">
                  <c:v>37867</c:v>
                </c:pt>
                <c:pt idx="87">
                  <c:v>37868</c:v>
                </c:pt>
                <c:pt idx="88">
                  <c:v>37869</c:v>
                </c:pt>
                <c:pt idx="89">
                  <c:v>37872</c:v>
                </c:pt>
                <c:pt idx="90">
                  <c:v>37873</c:v>
                </c:pt>
                <c:pt idx="91">
                  <c:v>37874</c:v>
                </c:pt>
                <c:pt idx="92">
                  <c:v>37875</c:v>
                </c:pt>
                <c:pt idx="93">
                  <c:v>37876</c:v>
                </c:pt>
                <c:pt idx="94">
                  <c:v>37879</c:v>
                </c:pt>
                <c:pt idx="95">
                  <c:v>37880</c:v>
                </c:pt>
                <c:pt idx="96">
                  <c:v>37881</c:v>
                </c:pt>
                <c:pt idx="97">
                  <c:v>37882</c:v>
                </c:pt>
                <c:pt idx="98">
                  <c:v>37883</c:v>
                </c:pt>
                <c:pt idx="99">
                  <c:v>37886</c:v>
                </c:pt>
                <c:pt idx="100">
                  <c:v>37887</c:v>
                </c:pt>
                <c:pt idx="101">
                  <c:v>37888</c:v>
                </c:pt>
                <c:pt idx="102">
                  <c:v>37889</c:v>
                </c:pt>
                <c:pt idx="103">
                  <c:v>37890</c:v>
                </c:pt>
                <c:pt idx="104">
                  <c:v>37893</c:v>
                </c:pt>
                <c:pt idx="105">
                  <c:v>37894</c:v>
                </c:pt>
                <c:pt idx="106">
                  <c:v>37895</c:v>
                </c:pt>
                <c:pt idx="107">
                  <c:v>37896</c:v>
                </c:pt>
                <c:pt idx="108">
                  <c:v>37897</c:v>
                </c:pt>
                <c:pt idx="109">
                  <c:v>37900</c:v>
                </c:pt>
                <c:pt idx="110">
                  <c:v>37901</c:v>
                </c:pt>
                <c:pt idx="111">
                  <c:v>37902</c:v>
                </c:pt>
                <c:pt idx="112">
                  <c:v>37903</c:v>
                </c:pt>
                <c:pt idx="113">
                  <c:v>37904</c:v>
                </c:pt>
                <c:pt idx="114">
                  <c:v>37908</c:v>
                </c:pt>
                <c:pt idx="115">
                  <c:v>37909</c:v>
                </c:pt>
                <c:pt idx="116">
                  <c:v>37910</c:v>
                </c:pt>
                <c:pt idx="117">
                  <c:v>37911</c:v>
                </c:pt>
                <c:pt idx="118">
                  <c:v>37914</c:v>
                </c:pt>
                <c:pt idx="119">
                  <c:v>37915</c:v>
                </c:pt>
                <c:pt idx="120">
                  <c:v>37916</c:v>
                </c:pt>
                <c:pt idx="121">
                  <c:v>37917</c:v>
                </c:pt>
                <c:pt idx="122">
                  <c:v>37918</c:v>
                </c:pt>
                <c:pt idx="123">
                  <c:v>37921</c:v>
                </c:pt>
                <c:pt idx="124">
                  <c:v>37922</c:v>
                </c:pt>
                <c:pt idx="125">
                  <c:v>37923</c:v>
                </c:pt>
                <c:pt idx="126">
                  <c:v>37924</c:v>
                </c:pt>
                <c:pt idx="127">
                  <c:v>37925</c:v>
                </c:pt>
                <c:pt idx="128">
                  <c:v>37928</c:v>
                </c:pt>
                <c:pt idx="129">
                  <c:v>37929</c:v>
                </c:pt>
                <c:pt idx="130">
                  <c:v>37930</c:v>
                </c:pt>
                <c:pt idx="131">
                  <c:v>37931</c:v>
                </c:pt>
                <c:pt idx="132">
                  <c:v>37932</c:v>
                </c:pt>
                <c:pt idx="133">
                  <c:v>37935</c:v>
                </c:pt>
                <c:pt idx="134">
                  <c:v>37936</c:v>
                </c:pt>
                <c:pt idx="135">
                  <c:v>37937</c:v>
                </c:pt>
                <c:pt idx="136">
                  <c:v>37938</c:v>
                </c:pt>
                <c:pt idx="137">
                  <c:v>37939</c:v>
                </c:pt>
                <c:pt idx="138">
                  <c:v>37942</c:v>
                </c:pt>
                <c:pt idx="139">
                  <c:v>37943</c:v>
                </c:pt>
                <c:pt idx="140">
                  <c:v>37944</c:v>
                </c:pt>
                <c:pt idx="141">
                  <c:v>37945</c:v>
                </c:pt>
                <c:pt idx="142">
                  <c:v>37946</c:v>
                </c:pt>
                <c:pt idx="143">
                  <c:v>37949</c:v>
                </c:pt>
                <c:pt idx="144">
                  <c:v>37950</c:v>
                </c:pt>
                <c:pt idx="145">
                  <c:v>37951</c:v>
                </c:pt>
                <c:pt idx="146">
                  <c:v>37952</c:v>
                </c:pt>
                <c:pt idx="147">
                  <c:v>37953</c:v>
                </c:pt>
                <c:pt idx="148">
                  <c:v>37956</c:v>
                </c:pt>
                <c:pt idx="149">
                  <c:v>37957</c:v>
                </c:pt>
                <c:pt idx="150">
                  <c:v>37958</c:v>
                </c:pt>
                <c:pt idx="151">
                  <c:v>37959</c:v>
                </c:pt>
                <c:pt idx="152">
                  <c:v>37960</c:v>
                </c:pt>
                <c:pt idx="153">
                  <c:v>37963</c:v>
                </c:pt>
                <c:pt idx="154">
                  <c:v>37964</c:v>
                </c:pt>
                <c:pt idx="155">
                  <c:v>37965</c:v>
                </c:pt>
                <c:pt idx="156">
                  <c:v>37966</c:v>
                </c:pt>
                <c:pt idx="157">
                  <c:v>37967</c:v>
                </c:pt>
                <c:pt idx="158">
                  <c:v>37970</c:v>
                </c:pt>
                <c:pt idx="159">
                  <c:v>37971</c:v>
                </c:pt>
                <c:pt idx="160">
                  <c:v>37972</c:v>
                </c:pt>
                <c:pt idx="161">
                  <c:v>37973</c:v>
                </c:pt>
                <c:pt idx="162">
                  <c:v>37974</c:v>
                </c:pt>
                <c:pt idx="163">
                  <c:v>37977</c:v>
                </c:pt>
                <c:pt idx="164">
                  <c:v>37978</c:v>
                </c:pt>
                <c:pt idx="165">
                  <c:v>37979</c:v>
                </c:pt>
                <c:pt idx="166">
                  <c:v>37984</c:v>
                </c:pt>
                <c:pt idx="167">
                  <c:v>37985</c:v>
                </c:pt>
                <c:pt idx="168">
                  <c:v>37986</c:v>
                </c:pt>
                <c:pt idx="169">
                  <c:v>37988</c:v>
                </c:pt>
                <c:pt idx="170">
                  <c:v>37991</c:v>
                </c:pt>
                <c:pt idx="171">
                  <c:v>37992</c:v>
                </c:pt>
                <c:pt idx="172">
                  <c:v>37993</c:v>
                </c:pt>
                <c:pt idx="173">
                  <c:v>37994</c:v>
                </c:pt>
                <c:pt idx="174">
                  <c:v>37995</c:v>
                </c:pt>
                <c:pt idx="175">
                  <c:v>37998</c:v>
                </c:pt>
                <c:pt idx="176">
                  <c:v>37999</c:v>
                </c:pt>
                <c:pt idx="177">
                  <c:v>38000</c:v>
                </c:pt>
                <c:pt idx="178">
                  <c:v>38001</c:v>
                </c:pt>
                <c:pt idx="179">
                  <c:v>38002</c:v>
                </c:pt>
                <c:pt idx="180">
                  <c:v>38005</c:v>
                </c:pt>
                <c:pt idx="181">
                  <c:v>38006</c:v>
                </c:pt>
                <c:pt idx="182">
                  <c:v>38007</c:v>
                </c:pt>
                <c:pt idx="183">
                  <c:v>38008</c:v>
                </c:pt>
                <c:pt idx="184">
                  <c:v>38009</c:v>
                </c:pt>
                <c:pt idx="185">
                  <c:v>38012</c:v>
                </c:pt>
                <c:pt idx="186">
                  <c:v>38013</c:v>
                </c:pt>
                <c:pt idx="187">
                  <c:v>38014</c:v>
                </c:pt>
                <c:pt idx="188">
                  <c:v>38015</c:v>
                </c:pt>
                <c:pt idx="189">
                  <c:v>38016</c:v>
                </c:pt>
                <c:pt idx="190">
                  <c:v>38019</c:v>
                </c:pt>
                <c:pt idx="191">
                  <c:v>38020</c:v>
                </c:pt>
                <c:pt idx="192">
                  <c:v>38021</c:v>
                </c:pt>
                <c:pt idx="193">
                  <c:v>38022</c:v>
                </c:pt>
                <c:pt idx="194">
                  <c:v>38023</c:v>
                </c:pt>
                <c:pt idx="195">
                  <c:v>38026</c:v>
                </c:pt>
                <c:pt idx="196">
                  <c:v>38027</c:v>
                </c:pt>
                <c:pt idx="197">
                  <c:v>38028</c:v>
                </c:pt>
                <c:pt idx="198">
                  <c:v>38029</c:v>
                </c:pt>
                <c:pt idx="199">
                  <c:v>38030</c:v>
                </c:pt>
                <c:pt idx="200">
                  <c:v>38033</c:v>
                </c:pt>
                <c:pt idx="201">
                  <c:v>38034</c:v>
                </c:pt>
                <c:pt idx="202">
                  <c:v>38035</c:v>
                </c:pt>
                <c:pt idx="203">
                  <c:v>38036</c:v>
                </c:pt>
                <c:pt idx="204">
                  <c:v>38037</c:v>
                </c:pt>
                <c:pt idx="205">
                  <c:v>38040</c:v>
                </c:pt>
                <c:pt idx="206">
                  <c:v>38041</c:v>
                </c:pt>
                <c:pt idx="207">
                  <c:v>38042</c:v>
                </c:pt>
                <c:pt idx="208">
                  <c:v>38043</c:v>
                </c:pt>
                <c:pt idx="209">
                  <c:v>38044</c:v>
                </c:pt>
                <c:pt idx="210">
                  <c:v>38047</c:v>
                </c:pt>
                <c:pt idx="211">
                  <c:v>38048</c:v>
                </c:pt>
                <c:pt idx="212">
                  <c:v>38049</c:v>
                </c:pt>
                <c:pt idx="213">
                  <c:v>38050</c:v>
                </c:pt>
                <c:pt idx="214">
                  <c:v>38051</c:v>
                </c:pt>
                <c:pt idx="215">
                  <c:v>38054</c:v>
                </c:pt>
                <c:pt idx="216">
                  <c:v>38055</c:v>
                </c:pt>
                <c:pt idx="217">
                  <c:v>38056</c:v>
                </c:pt>
                <c:pt idx="218">
                  <c:v>38057</c:v>
                </c:pt>
                <c:pt idx="219">
                  <c:v>38058</c:v>
                </c:pt>
                <c:pt idx="220">
                  <c:v>38061</c:v>
                </c:pt>
                <c:pt idx="221">
                  <c:v>38062</c:v>
                </c:pt>
                <c:pt idx="222">
                  <c:v>38063</c:v>
                </c:pt>
                <c:pt idx="223">
                  <c:v>38064</c:v>
                </c:pt>
                <c:pt idx="224">
                  <c:v>38065</c:v>
                </c:pt>
                <c:pt idx="225">
                  <c:v>38068</c:v>
                </c:pt>
                <c:pt idx="226">
                  <c:v>38069</c:v>
                </c:pt>
                <c:pt idx="227">
                  <c:v>38070</c:v>
                </c:pt>
                <c:pt idx="228">
                  <c:v>38071</c:v>
                </c:pt>
                <c:pt idx="229">
                  <c:v>38072</c:v>
                </c:pt>
                <c:pt idx="230">
                  <c:v>38075</c:v>
                </c:pt>
                <c:pt idx="231">
                  <c:v>38076</c:v>
                </c:pt>
                <c:pt idx="232">
                  <c:v>38077</c:v>
                </c:pt>
                <c:pt idx="233">
                  <c:v>38078</c:v>
                </c:pt>
                <c:pt idx="234">
                  <c:v>38079</c:v>
                </c:pt>
                <c:pt idx="235">
                  <c:v>38082</c:v>
                </c:pt>
                <c:pt idx="236">
                  <c:v>38083</c:v>
                </c:pt>
                <c:pt idx="237">
                  <c:v>38084</c:v>
                </c:pt>
                <c:pt idx="238">
                  <c:v>38085</c:v>
                </c:pt>
                <c:pt idx="239">
                  <c:v>38089</c:v>
                </c:pt>
                <c:pt idx="240">
                  <c:v>38090</c:v>
                </c:pt>
                <c:pt idx="241">
                  <c:v>38091</c:v>
                </c:pt>
                <c:pt idx="242">
                  <c:v>38092</c:v>
                </c:pt>
                <c:pt idx="243">
                  <c:v>38093</c:v>
                </c:pt>
                <c:pt idx="244">
                  <c:v>38096</c:v>
                </c:pt>
                <c:pt idx="245">
                  <c:v>38097</c:v>
                </c:pt>
                <c:pt idx="246">
                  <c:v>38098</c:v>
                </c:pt>
                <c:pt idx="247">
                  <c:v>38099</c:v>
                </c:pt>
                <c:pt idx="248">
                  <c:v>38100</c:v>
                </c:pt>
                <c:pt idx="249">
                  <c:v>38103</c:v>
                </c:pt>
                <c:pt idx="250">
                  <c:v>38104</c:v>
                </c:pt>
                <c:pt idx="251">
                  <c:v>38105</c:v>
                </c:pt>
                <c:pt idx="252">
                  <c:v>38106</c:v>
                </c:pt>
                <c:pt idx="253">
                  <c:v>38107</c:v>
                </c:pt>
                <c:pt idx="254">
                  <c:v>38110</c:v>
                </c:pt>
                <c:pt idx="255">
                  <c:v>38111</c:v>
                </c:pt>
                <c:pt idx="256">
                  <c:v>38112</c:v>
                </c:pt>
                <c:pt idx="257">
                  <c:v>38113</c:v>
                </c:pt>
                <c:pt idx="258">
                  <c:v>38114</c:v>
                </c:pt>
                <c:pt idx="259">
                  <c:v>38117</c:v>
                </c:pt>
                <c:pt idx="260">
                  <c:v>38118</c:v>
                </c:pt>
                <c:pt idx="261">
                  <c:v>38119</c:v>
                </c:pt>
                <c:pt idx="262">
                  <c:v>38120</c:v>
                </c:pt>
                <c:pt idx="263">
                  <c:v>38121</c:v>
                </c:pt>
                <c:pt idx="264">
                  <c:v>38124</c:v>
                </c:pt>
                <c:pt idx="265">
                  <c:v>38125</c:v>
                </c:pt>
                <c:pt idx="266">
                  <c:v>38126</c:v>
                </c:pt>
                <c:pt idx="267">
                  <c:v>38127</c:v>
                </c:pt>
                <c:pt idx="268">
                  <c:v>38128</c:v>
                </c:pt>
                <c:pt idx="269">
                  <c:v>38132</c:v>
                </c:pt>
                <c:pt idx="270">
                  <c:v>38133</c:v>
                </c:pt>
                <c:pt idx="271">
                  <c:v>38134</c:v>
                </c:pt>
                <c:pt idx="272">
                  <c:v>38135</c:v>
                </c:pt>
                <c:pt idx="273">
                  <c:v>38138</c:v>
                </c:pt>
                <c:pt idx="274">
                  <c:v>38139</c:v>
                </c:pt>
                <c:pt idx="275">
                  <c:v>38140</c:v>
                </c:pt>
                <c:pt idx="276">
                  <c:v>38141</c:v>
                </c:pt>
                <c:pt idx="277">
                  <c:v>38142</c:v>
                </c:pt>
                <c:pt idx="278">
                  <c:v>38145</c:v>
                </c:pt>
                <c:pt idx="279">
                  <c:v>38146</c:v>
                </c:pt>
                <c:pt idx="280">
                  <c:v>38147</c:v>
                </c:pt>
                <c:pt idx="281">
                  <c:v>38148</c:v>
                </c:pt>
                <c:pt idx="282">
                  <c:v>38149</c:v>
                </c:pt>
                <c:pt idx="283">
                  <c:v>38152</c:v>
                </c:pt>
                <c:pt idx="284">
                  <c:v>38153</c:v>
                </c:pt>
                <c:pt idx="285">
                  <c:v>38154</c:v>
                </c:pt>
                <c:pt idx="286">
                  <c:v>38155</c:v>
                </c:pt>
                <c:pt idx="287">
                  <c:v>38156</c:v>
                </c:pt>
                <c:pt idx="288">
                  <c:v>38159</c:v>
                </c:pt>
                <c:pt idx="289">
                  <c:v>38160</c:v>
                </c:pt>
                <c:pt idx="290">
                  <c:v>38161</c:v>
                </c:pt>
                <c:pt idx="291">
                  <c:v>38162</c:v>
                </c:pt>
                <c:pt idx="292">
                  <c:v>38163</c:v>
                </c:pt>
                <c:pt idx="293">
                  <c:v>38166</c:v>
                </c:pt>
                <c:pt idx="294">
                  <c:v>38167</c:v>
                </c:pt>
                <c:pt idx="295">
                  <c:v>38168</c:v>
                </c:pt>
                <c:pt idx="296">
                  <c:v>38170</c:v>
                </c:pt>
                <c:pt idx="297">
                  <c:v>38173</c:v>
                </c:pt>
                <c:pt idx="298">
                  <c:v>38174</c:v>
                </c:pt>
                <c:pt idx="299">
                  <c:v>38175</c:v>
                </c:pt>
                <c:pt idx="300">
                  <c:v>38176</c:v>
                </c:pt>
                <c:pt idx="301">
                  <c:v>38177</c:v>
                </c:pt>
                <c:pt idx="302">
                  <c:v>38180</c:v>
                </c:pt>
                <c:pt idx="303">
                  <c:v>38181</c:v>
                </c:pt>
                <c:pt idx="304">
                  <c:v>38182</c:v>
                </c:pt>
                <c:pt idx="305">
                  <c:v>38183</c:v>
                </c:pt>
                <c:pt idx="306">
                  <c:v>38184</c:v>
                </c:pt>
                <c:pt idx="307">
                  <c:v>38187</c:v>
                </c:pt>
                <c:pt idx="308">
                  <c:v>38188</c:v>
                </c:pt>
                <c:pt idx="309">
                  <c:v>38189</c:v>
                </c:pt>
                <c:pt idx="310">
                  <c:v>38190</c:v>
                </c:pt>
                <c:pt idx="311">
                  <c:v>38191</c:v>
                </c:pt>
                <c:pt idx="312">
                  <c:v>38194</c:v>
                </c:pt>
                <c:pt idx="313">
                  <c:v>38195</c:v>
                </c:pt>
                <c:pt idx="314">
                  <c:v>38196</c:v>
                </c:pt>
                <c:pt idx="315">
                  <c:v>38197</c:v>
                </c:pt>
                <c:pt idx="316">
                  <c:v>38198</c:v>
                </c:pt>
                <c:pt idx="317">
                  <c:v>38202</c:v>
                </c:pt>
                <c:pt idx="318">
                  <c:v>38203</c:v>
                </c:pt>
                <c:pt idx="319">
                  <c:v>38204</c:v>
                </c:pt>
                <c:pt idx="320">
                  <c:v>38205</c:v>
                </c:pt>
                <c:pt idx="321">
                  <c:v>38208</c:v>
                </c:pt>
                <c:pt idx="322">
                  <c:v>38209</c:v>
                </c:pt>
                <c:pt idx="323">
                  <c:v>38210</c:v>
                </c:pt>
                <c:pt idx="324">
                  <c:v>38211</c:v>
                </c:pt>
                <c:pt idx="325">
                  <c:v>38212</c:v>
                </c:pt>
                <c:pt idx="326">
                  <c:v>38215</c:v>
                </c:pt>
                <c:pt idx="327">
                  <c:v>38216</c:v>
                </c:pt>
                <c:pt idx="328">
                  <c:v>38217</c:v>
                </c:pt>
                <c:pt idx="329">
                  <c:v>38218</c:v>
                </c:pt>
                <c:pt idx="330">
                  <c:v>38219</c:v>
                </c:pt>
                <c:pt idx="331">
                  <c:v>38222</c:v>
                </c:pt>
                <c:pt idx="332">
                  <c:v>38223</c:v>
                </c:pt>
                <c:pt idx="333">
                  <c:v>38224</c:v>
                </c:pt>
                <c:pt idx="334">
                  <c:v>38225</c:v>
                </c:pt>
                <c:pt idx="335">
                  <c:v>38226</c:v>
                </c:pt>
                <c:pt idx="336">
                  <c:v>38229</c:v>
                </c:pt>
                <c:pt idx="337">
                  <c:v>38230</c:v>
                </c:pt>
                <c:pt idx="338">
                  <c:v>38231</c:v>
                </c:pt>
                <c:pt idx="339">
                  <c:v>38232</c:v>
                </c:pt>
                <c:pt idx="340">
                  <c:v>38233</c:v>
                </c:pt>
                <c:pt idx="341">
                  <c:v>38237</c:v>
                </c:pt>
                <c:pt idx="342">
                  <c:v>38238</c:v>
                </c:pt>
                <c:pt idx="343">
                  <c:v>38239</c:v>
                </c:pt>
                <c:pt idx="344">
                  <c:v>38240</c:v>
                </c:pt>
                <c:pt idx="345">
                  <c:v>38243</c:v>
                </c:pt>
                <c:pt idx="346">
                  <c:v>38244</c:v>
                </c:pt>
                <c:pt idx="347">
                  <c:v>38245</c:v>
                </c:pt>
                <c:pt idx="348">
                  <c:v>38246</c:v>
                </c:pt>
                <c:pt idx="349">
                  <c:v>38247</c:v>
                </c:pt>
                <c:pt idx="350">
                  <c:v>38250</c:v>
                </c:pt>
                <c:pt idx="351">
                  <c:v>38251</c:v>
                </c:pt>
                <c:pt idx="352">
                  <c:v>38252</c:v>
                </c:pt>
                <c:pt idx="353">
                  <c:v>38253</c:v>
                </c:pt>
                <c:pt idx="354">
                  <c:v>38254</c:v>
                </c:pt>
                <c:pt idx="355">
                  <c:v>38257</c:v>
                </c:pt>
                <c:pt idx="356">
                  <c:v>38258</c:v>
                </c:pt>
                <c:pt idx="357">
                  <c:v>38259</c:v>
                </c:pt>
                <c:pt idx="358">
                  <c:v>38260</c:v>
                </c:pt>
                <c:pt idx="359">
                  <c:v>38261</c:v>
                </c:pt>
                <c:pt idx="360">
                  <c:v>38264</c:v>
                </c:pt>
                <c:pt idx="361">
                  <c:v>38265</c:v>
                </c:pt>
                <c:pt idx="362">
                  <c:v>38266</c:v>
                </c:pt>
                <c:pt idx="363">
                  <c:v>38267</c:v>
                </c:pt>
                <c:pt idx="364">
                  <c:v>38268</c:v>
                </c:pt>
                <c:pt idx="365">
                  <c:v>38272</c:v>
                </c:pt>
                <c:pt idx="366">
                  <c:v>38273</c:v>
                </c:pt>
                <c:pt idx="367">
                  <c:v>38274</c:v>
                </c:pt>
                <c:pt idx="368">
                  <c:v>38275</c:v>
                </c:pt>
                <c:pt idx="369">
                  <c:v>38278</c:v>
                </c:pt>
                <c:pt idx="370">
                  <c:v>38279</c:v>
                </c:pt>
                <c:pt idx="371">
                  <c:v>38280</c:v>
                </c:pt>
                <c:pt idx="372">
                  <c:v>38281</c:v>
                </c:pt>
                <c:pt idx="373">
                  <c:v>38282</c:v>
                </c:pt>
                <c:pt idx="374">
                  <c:v>38285</c:v>
                </c:pt>
                <c:pt idx="375">
                  <c:v>38286</c:v>
                </c:pt>
                <c:pt idx="376">
                  <c:v>38287</c:v>
                </c:pt>
                <c:pt idx="377">
                  <c:v>38288</c:v>
                </c:pt>
                <c:pt idx="378">
                  <c:v>38289</c:v>
                </c:pt>
                <c:pt idx="379">
                  <c:v>38292</c:v>
                </c:pt>
                <c:pt idx="380">
                  <c:v>38293</c:v>
                </c:pt>
                <c:pt idx="381">
                  <c:v>38294</c:v>
                </c:pt>
                <c:pt idx="382">
                  <c:v>38295</c:v>
                </c:pt>
                <c:pt idx="383">
                  <c:v>38296</c:v>
                </c:pt>
                <c:pt idx="384">
                  <c:v>38299</c:v>
                </c:pt>
                <c:pt idx="385">
                  <c:v>38300</c:v>
                </c:pt>
                <c:pt idx="386">
                  <c:v>38301</c:v>
                </c:pt>
                <c:pt idx="387">
                  <c:v>38302</c:v>
                </c:pt>
                <c:pt idx="388">
                  <c:v>38303</c:v>
                </c:pt>
                <c:pt idx="389">
                  <c:v>38306</c:v>
                </c:pt>
                <c:pt idx="390">
                  <c:v>38307</c:v>
                </c:pt>
                <c:pt idx="391">
                  <c:v>38308</c:v>
                </c:pt>
                <c:pt idx="392">
                  <c:v>38309</c:v>
                </c:pt>
                <c:pt idx="393">
                  <c:v>38310</c:v>
                </c:pt>
                <c:pt idx="394">
                  <c:v>38313</c:v>
                </c:pt>
                <c:pt idx="395">
                  <c:v>38314</c:v>
                </c:pt>
                <c:pt idx="396">
                  <c:v>38315</c:v>
                </c:pt>
                <c:pt idx="397">
                  <c:v>38316</c:v>
                </c:pt>
                <c:pt idx="398">
                  <c:v>38317</c:v>
                </c:pt>
                <c:pt idx="399">
                  <c:v>38320</c:v>
                </c:pt>
                <c:pt idx="400">
                  <c:v>38321</c:v>
                </c:pt>
                <c:pt idx="401">
                  <c:v>38322</c:v>
                </c:pt>
                <c:pt idx="402">
                  <c:v>38323</c:v>
                </c:pt>
                <c:pt idx="403">
                  <c:v>38324</c:v>
                </c:pt>
                <c:pt idx="404">
                  <c:v>38327</c:v>
                </c:pt>
                <c:pt idx="405">
                  <c:v>38328</c:v>
                </c:pt>
                <c:pt idx="406">
                  <c:v>38329</c:v>
                </c:pt>
                <c:pt idx="407">
                  <c:v>38330</c:v>
                </c:pt>
                <c:pt idx="408">
                  <c:v>38331</c:v>
                </c:pt>
                <c:pt idx="409">
                  <c:v>38334</c:v>
                </c:pt>
                <c:pt idx="410">
                  <c:v>38335</c:v>
                </c:pt>
                <c:pt idx="411">
                  <c:v>38336</c:v>
                </c:pt>
                <c:pt idx="412">
                  <c:v>38337</c:v>
                </c:pt>
                <c:pt idx="413">
                  <c:v>38338</c:v>
                </c:pt>
                <c:pt idx="414">
                  <c:v>38341</c:v>
                </c:pt>
                <c:pt idx="415">
                  <c:v>38342</c:v>
                </c:pt>
                <c:pt idx="416">
                  <c:v>38343</c:v>
                </c:pt>
                <c:pt idx="417">
                  <c:v>38344</c:v>
                </c:pt>
                <c:pt idx="418">
                  <c:v>38345</c:v>
                </c:pt>
                <c:pt idx="419">
                  <c:v>38350</c:v>
                </c:pt>
                <c:pt idx="420">
                  <c:v>38351</c:v>
                </c:pt>
                <c:pt idx="421">
                  <c:v>38352</c:v>
                </c:pt>
                <c:pt idx="422">
                  <c:v>38356</c:v>
                </c:pt>
                <c:pt idx="423">
                  <c:v>38357</c:v>
                </c:pt>
                <c:pt idx="424">
                  <c:v>38358</c:v>
                </c:pt>
                <c:pt idx="425">
                  <c:v>38359</c:v>
                </c:pt>
                <c:pt idx="426">
                  <c:v>38362</c:v>
                </c:pt>
                <c:pt idx="427">
                  <c:v>38363</c:v>
                </c:pt>
                <c:pt idx="428">
                  <c:v>38364</c:v>
                </c:pt>
                <c:pt idx="429">
                  <c:v>38365</c:v>
                </c:pt>
                <c:pt idx="430">
                  <c:v>38366</c:v>
                </c:pt>
                <c:pt idx="431">
                  <c:v>38369</c:v>
                </c:pt>
                <c:pt idx="432">
                  <c:v>38370</c:v>
                </c:pt>
                <c:pt idx="433">
                  <c:v>38371</c:v>
                </c:pt>
                <c:pt idx="434">
                  <c:v>38372</c:v>
                </c:pt>
                <c:pt idx="435">
                  <c:v>38373</c:v>
                </c:pt>
                <c:pt idx="436">
                  <c:v>38376</c:v>
                </c:pt>
                <c:pt idx="437">
                  <c:v>38377</c:v>
                </c:pt>
                <c:pt idx="438">
                  <c:v>38378</c:v>
                </c:pt>
                <c:pt idx="439">
                  <c:v>38379</c:v>
                </c:pt>
                <c:pt idx="440">
                  <c:v>38380</c:v>
                </c:pt>
                <c:pt idx="441">
                  <c:v>38383</c:v>
                </c:pt>
                <c:pt idx="442">
                  <c:v>38384</c:v>
                </c:pt>
                <c:pt idx="443">
                  <c:v>38385</c:v>
                </c:pt>
                <c:pt idx="444">
                  <c:v>38386</c:v>
                </c:pt>
                <c:pt idx="445">
                  <c:v>38387</c:v>
                </c:pt>
                <c:pt idx="446">
                  <c:v>38390</c:v>
                </c:pt>
                <c:pt idx="447">
                  <c:v>38391</c:v>
                </c:pt>
                <c:pt idx="448">
                  <c:v>38392</c:v>
                </c:pt>
                <c:pt idx="449">
                  <c:v>38393</c:v>
                </c:pt>
                <c:pt idx="450">
                  <c:v>38394</c:v>
                </c:pt>
                <c:pt idx="451">
                  <c:v>38397</c:v>
                </c:pt>
                <c:pt idx="452">
                  <c:v>38398</c:v>
                </c:pt>
                <c:pt idx="453">
                  <c:v>38399</c:v>
                </c:pt>
                <c:pt idx="454">
                  <c:v>38400</c:v>
                </c:pt>
                <c:pt idx="455">
                  <c:v>38401</c:v>
                </c:pt>
                <c:pt idx="456">
                  <c:v>38404</c:v>
                </c:pt>
                <c:pt idx="457">
                  <c:v>38405</c:v>
                </c:pt>
                <c:pt idx="458">
                  <c:v>38406</c:v>
                </c:pt>
                <c:pt idx="459">
                  <c:v>38407</c:v>
                </c:pt>
                <c:pt idx="460">
                  <c:v>38408</c:v>
                </c:pt>
                <c:pt idx="461">
                  <c:v>38411</c:v>
                </c:pt>
                <c:pt idx="462">
                  <c:v>38412</c:v>
                </c:pt>
                <c:pt idx="463">
                  <c:v>38413</c:v>
                </c:pt>
                <c:pt idx="464">
                  <c:v>38414</c:v>
                </c:pt>
                <c:pt idx="465">
                  <c:v>38415</c:v>
                </c:pt>
                <c:pt idx="466">
                  <c:v>38418</c:v>
                </c:pt>
                <c:pt idx="467">
                  <c:v>38419</c:v>
                </c:pt>
                <c:pt idx="468">
                  <c:v>38420</c:v>
                </c:pt>
                <c:pt idx="469">
                  <c:v>38421</c:v>
                </c:pt>
                <c:pt idx="470">
                  <c:v>38422</c:v>
                </c:pt>
                <c:pt idx="471">
                  <c:v>38425</c:v>
                </c:pt>
                <c:pt idx="472">
                  <c:v>38426</c:v>
                </c:pt>
                <c:pt idx="473">
                  <c:v>38427</c:v>
                </c:pt>
                <c:pt idx="474">
                  <c:v>38428</c:v>
                </c:pt>
                <c:pt idx="475">
                  <c:v>38429</c:v>
                </c:pt>
                <c:pt idx="476">
                  <c:v>38432</c:v>
                </c:pt>
                <c:pt idx="477">
                  <c:v>38433</c:v>
                </c:pt>
                <c:pt idx="478">
                  <c:v>38434</c:v>
                </c:pt>
                <c:pt idx="479">
                  <c:v>38435</c:v>
                </c:pt>
                <c:pt idx="480">
                  <c:v>38439</c:v>
                </c:pt>
                <c:pt idx="481">
                  <c:v>38440</c:v>
                </c:pt>
                <c:pt idx="482">
                  <c:v>38441</c:v>
                </c:pt>
                <c:pt idx="483">
                  <c:v>38442</c:v>
                </c:pt>
                <c:pt idx="484">
                  <c:v>38443</c:v>
                </c:pt>
                <c:pt idx="485">
                  <c:v>38446</c:v>
                </c:pt>
                <c:pt idx="486">
                  <c:v>38447</c:v>
                </c:pt>
                <c:pt idx="487">
                  <c:v>38448</c:v>
                </c:pt>
                <c:pt idx="488">
                  <c:v>38449</c:v>
                </c:pt>
                <c:pt idx="489">
                  <c:v>38450</c:v>
                </c:pt>
                <c:pt idx="490">
                  <c:v>38453</c:v>
                </c:pt>
                <c:pt idx="491">
                  <c:v>38454</c:v>
                </c:pt>
                <c:pt idx="492">
                  <c:v>38455</c:v>
                </c:pt>
                <c:pt idx="493">
                  <c:v>38456</c:v>
                </c:pt>
                <c:pt idx="494">
                  <c:v>38457</c:v>
                </c:pt>
                <c:pt idx="495">
                  <c:v>38460</c:v>
                </c:pt>
                <c:pt idx="496">
                  <c:v>38461</c:v>
                </c:pt>
                <c:pt idx="497">
                  <c:v>38462</c:v>
                </c:pt>
                <c:pt idx="498">
                  <c:v>38463</c:v>
                </c:pt>
                <c:pt idx="499">
                  <c:v>38464</c:v>
                </c:pt>
                <c:pt idx="500">
                  <c:v>38467</c:v>
                </c:pt>
                <c:pt idx="501">
                  <c:v>38468</c:v>
                </c:pt>
                <c:pt idx="502">
                  <c:v>38469</c:v>
                </c:pt>
                <c:pt idx="503">
                  <c:v>38470</c:v>
                </c:pt>
                <c:pt idx="504">
                  <c:v>38471</c:v>
                </c:pt>
                <c:pt idx="505">
                  <c:v>38474</c:v>
                </c:pt>
                <c:pt idx="506">
                  <c:v>38475</c:v>
                </c:pt>
                <c:pt idx="507">
                  <c:v>38476</c:v>
                </c:pt>
                <c:pt idx="508">
                  <c:v>38477</c:v>
                </c:pt>
                <c:pt idx="509">
                  <c:v>38478</c:v>
                </c:pt>
                <c:pt idx="510">
                  <c:v>38481</c:v>
                </c:pt>
                <c:pt idx="511">
                  <c:v>38482</c:v>
                </c:pt>
                <c:pt idx="512">
                  <c:v>38483</c:v>
                </c:pt>
                <c:pt idx="513">
                  <c:v>38484</c:v>
                </c:pt>
                <c:pt idx="514">
                  <c:v>38485</c:v>
                </c:pt>
                <c:pt idx="515">
                  <c:v>38488</c:v>
                </c:pt>
                <c:pt idx="516">
                  <c:v>38489</c:v>
                </c:pt>
                <c:pt idx="517">
                  <c:v>38490</c:v>
                </c:pt>
                <c:pt idx="518">
                  <c:v>38491</c:v>
                </c:pt>
                <c:pt idx="519">
                  <c:v>38492</c:v>
                </c:pt>
                <c:pt idx="520">
                  <c:v>38496</c:v>
                </c:pt>
                <c:pt idx="521">
                  <c:v>38497</c:v>
                </c:pt>
                <c:pt idx="522">
                  <c:v>38498</c:v>
                </c:pt>
                <c:pt idx="523">
                  <c:v>38499</c:v>
                </c:pt>
                <c:pt idx="524">
                  <c:v>38502</c:v>
                </c:pt>
                <c:pt idx="525">
                  <c:v>38503</c:v>
                </c:pt>
                <c:pt idx="526">
                  <c:v>38504</c:v>
                </c:pt>
                <c:pt idx="527">
                  <c:v>38505</c:v>
                </c:pt>
                <c:pt idx="528">
                  <c:v>38506</c:v>
                </c:pt>
                <c:pt idx="529">
                  <c:v>38509</c:v>
                </c:pt>
                <c:pt idx="530">
                  <c:v>38510</c:v>
                </c:pt>
                <c:pt idx="531">
                  <c:v>38511</c:v>
                </c:pt>
                <c:pt idx="532">
                  <c:v>38512</c:v>
                </c:pt>
                <c:pt idx="533">
                  <c:v>38513</c:v>
                </c:pt>
                <c:pt idx="534">
                  <c:v>38516</c:v>
                </c:pt>
                <c:pt idx="535">
                  <c:v>38517</c:v>
                </c:pt>
                <c:pt idx="536">
                  <c:v>38518</c:v>
                </c:pt>
                <c:pt idx="537">
                  <c:v>38519</c:v>
                </c:pt>
                <c:pt idx="538">
                  <c:v>38520</c:v>
                </c:pt>
                <c:pt idx="539">
                  <c:v>38523</c:v>
                </c:pt>
                <c:pt idx="540">
                  <c:v>38524</c:v>
                </c:pt>
                <c:pt idx="541">
                  <c:v>38525</c:v>
                </c:pt>
                <c:pt idx="542">
                  <c:v>38526</c:v>
                </c:pt>
                <c:pt idx="543">
                  <c:v>38527</c:v>
                </c:pt>
                <c:pt idx="544">
                  <c:v>38530</c:v>
                </c:pt>
                <c:pt idx="545">
                  <c:v>38531</c:v>
                </c:pt>
                <c:pt idx="546">
                  <c:v>38532</c:v>
                </c:pt>
                <c:pt idx="547">
                  <c:v>38533</c:v>
                </c:pt>
                <c:pt idx="548">
                  <c:v>38537</c:v>
                </c:pt>
                <c:pt idx="549">
                  <c:v>38538</c:v>
                </c:pt>
                <c:pt idx="550">
                  <c:v>38539</c:v>
                </c:pt>
                <c:pt idx="551">
                  <c:v>38540</c:v>
                </c:pt>
                <c:pt idx="552">
                  <c:v>38541</c:v>
                </c:pt>
                <c:pt idx="553">
                  <c:v>38544</c:v>
                </c:pt>
                <c:pt idx="554">
                  <c:v>38545</c:v>
                </c:pt>
                <c:pt idx="555">
                  <c:v>38546</c:v>
                </c:pt>
                <c:pt idx="556">
                  <c:v>38547</c:v>
                </c:pt>
                <c:pt idx="557">
                  <c:v>38548</c:v>
                </c:pt>
                <c:pt idx="558">
                  <c:v>38551</c:v>
                </c:pt>
                <c:pt idx="559">
                  <c:v>38552</c:v>
                </c:pt>
                <c:pt idx="560">
                  <c:v>38553</c:v>
                </c:pt>
                <c:pt idx="561">
                  <c:v>38554</c:v>
                </c:pt>
                <c:pt idx="562">
                  <c:v>38555</c:v>
                </c:pt>
                <c:pt idx="563">
                  <c:v>38558</c:v>
                </c:pt>
                <c:pt idx="564">
                  <c:v>38559</c:v>
                </c:pt>
                <c:pt idx="565">
                  <c:v>38560</c:v>
                </c:pt>
                <c:pt idx="566">
                  <c:v>38561</c:v>
                </c:pt>
                <c:pt idx="567">
                  <c:v>38562</c:v>
                </c:pt>
                <c:pt idx="568">
                  <c:v>38566</c:v>
                </c:pt>
                <c:pt idx="569">
                  <c:v>38567</c:v>
                </c:pt>
                <c:pt idx="570">
                  <c:v>38568</c:v>
                </c:pt>
                <c:pt idx="571">
                  <c:v>38569</c:v>
                </c:pt>
                <c:pt idx="572">
                  <c:v>38572</c:v>
                </c:pt>
                <c:pt idx="573">
                  <c:v>38573</c:v>
                </c:pt>
                <c:pt idx="574">
                  <c:v>38574</c:v>
                </c:pt>
                <c:pt idx="575">
                  <c:v>38575</c:v>
                </c:pt>
                <c:pt idx="576">
                  <c:v>38576</c:v>
                </c:pt>
                <c:pt idx="577">
                  <c:v>38579</c:v>
                </c:pt>
                <c:pt idx="578">
                  <c:v>38580</c:v>
                </c:pt>
                <c:pt idx="579">
                  <c:v>38581</c:v>
                </c:pt>
                <c:pt idx="580">
                  <c:v>38582</c:v>
                </c:pt>
                <c:pt idx="581">
                  <c:v>38583</c:v>
                </c:pt>
                <c:pt idx="582">
                  <c:v>38586</c:v>
                </c:pt>
                <c:pt idx="583">
                  <c:v>38587</c:v>
                </c:pt>
                <c:pt idx="584">
                  <c:v>38588</c:v>
                </c:pt>
                <c:pt idx="585">
                  <c:v>38589</c:v>
                </c:pt>
                <c:pt idx="586">
                  <c:v>38590</c:v>
                </c:pt>
                <c:pt idx="587">
                  <c:v>38593</c:v>
                </c:pt>
                <c:pt idx="588">
                  <c:v>38594</c:v>
                </c:pt>
                <c:pt idx="589">
                  <c:v>38595</c:v>
                </c:pt>
                <c:pt idx="590">
                  <c:v>38596</c:v>
                </c:pt>
                <c:pt idx="591">
                  <c:v>38597</c:v>
                </c:pt>
                <c:pt idx="592">
                  <c:v>38601</c:v>
                </c:pt>
                <c:pt idx="593">
                  <c:v>38602</c:v>
                </c:pt>
                <c:pt idx="594">
                  <c:v>38603</c:v>
                </c:pt>
                <c:pt idx="595">
                  <c:v>38604</c:v>
                </c:pt>
                <c:pt idx="596">
                  <c:v>38607</c:v>
                </c:pt>
                <c:pt idx="597">
                  <c:v>38608</c:v>
                </c:pt>
                <c:pt idx="598">
                  <c:v>38609</c:v>
                </c:pt>
                <c:pt idx="599">
                  <c:v>38610</c:v>
                </c:pt>
                <c:pt idx="600">
                  <c:v>38611</c:v>
                </c:pt>
                <c:pt idx="601">
                  <c:v>38614</c:v>
                </c:pt>
                <c:pt idx="602">
                  <c:v>38615</c:v>
                </c:pt>
                <c:pt idx="603">
                  <c:v>38616</c:v>
                </c:pt>
                <c:pt idx="604">
                  <c:v>38617</c:v>
                </c:pt>
                <c:pt idx="605">
                  <c:v>38618</c:v>
                </c:pt>
                <c:pt idx="606">
                  <c:v>38621</c:v>
                </c:pt>
                <c:pt idx="607">
                  <c:v>38622</c:v>
                </c:pt>
                <c:pt idx="608">
                  <c:v>38623</c:v>
                </c:pt>
                <c:pt idx="609">
                  <c:v>38624</c:v>
                </c:pt>
                <c:pt idx="610">
                  <c:v>38625</c:v>
                </c:pt>
                <c:pt idx="611">
                  <c:v>38628</c:v>
                </c:pt>
                <c:pt idx="612">
                  <c:v>38629</c:v>
                </c:pt>
                <c:pt idx="613">
                  <c:v>38630</c:v>
                </c:pt>
                <c:pt idx="614">
                  <c:v>38631</c:v>
                </c:pt>
                <c:pt idx="615">
                  <c:v>38632</c:v>
                </c:pt>
                <c:pt idx="616">
                  <c:v>38636</c:v>
                </c:pt>
                <c:pt idx="617">
                  <c:v>38637</c:v>
                </c:pt>
                <c:pt idx="618">
                  <c:v>38638</c:v>
                </c:pt>
                <c:pt idx="619">
                  <c:v>38639</c:v>
                </c:pt>
                <c:pt idx="620">
                  <c:v>38642</c:v>
                </c:pt>
                <c:pt idx="621">
                  <c:v>38643</c:v>
                </c:pt>
                <c:pt idx="622">
                  <c:v>38644</c:v>
                </c:pt>
                <c:pt idx="623">
                  <c:v>38645</c:v>
                </c:pt>
                <c:pt idx="624">
                  <c:v>38646</c:v>
                </c:pt>
                <c:pt idx="625">
                  <c:v>38649</c:v>
                </c:pt>
                <c:pt idx="626">
                  <c:v>38650</c:v>
                </c:pt>
                <c:pt idx="627">
                  <c:v>38651</c:v>
                </c:pt>
                <c:pt idx="628">
                  <c:v>38652</c:v>
                </c:pt>
                <c:pt idx="629">
                  <c:v>38653</c:v>
                </c:pt>
                <c:pt idx="630">
                  <c:v>38656</c:v>
                </c:pt>
                <c:pt idx="631">
                  <c:v>38657</c:v>
                </c:pt>
                <c:pt idx="632">
                  <c:v>38658</c:v>
                </c:pt>
                <c:pt idx="633">
                  <c:v>38659</c:v>
                </c:pt>
                <c:pt idx="634">
                  <c:v>38660</c:v>
                </c:pt>
                <c:pt idx="635">
                  <c:v>38663</c:v>
                </c:pt>
                <c:pt idx="636">
                  <c:v>38664</c:v>
                </c:pt>
                <c:pt idx="637">
                  <c:v>38665</c:v>
                </c:pt>
                <c:pt idx="638">
                  <c:v>38666</c:v>
                </c:pt>
                <c:pt idx="639">
                  <c:v>38667</c:v>
                </c:pt>
                <c:pt idx="640">
                  <c:v>38670</c:v>
                </c:pt>
                <c:pt idx="641">
                  <c:v>38671</c:v>
                </c:pt>
                <c:pt idx="642">
                  <c:v>38672</c:v>
                </c:pt>
                <c:pt idx="643">
                  <c:v>38673</c:v>
                </c:pt>
                <c:pt idx="644">
                  <c:v>38674</c:v>
                </c:pt>
                <c:pt idx="645">
                  <c:v>38677</c:v>
                </c:pt>
                <c:pt idx="646">
                  <c:v>38678</c:v>
                </c:pt>
                <c:pt idx="647">
                  <c:v>38679</c:v>
                </c:pt>
                <c:pt idx="648">
                  <c:v>38680</c:v>
                </c:pt>
                <c:pt idx="649">
                  <c:v>38681</c:v>
                </c:pt>
                <c:pt idx="650">
                  <c:v>38684</c:v>
                </c:pt>
                <c:pt idx="651">
                  <c:v>38685</c:v>
                </c:pt>
                <c:pt idx="652">
                  <c:v>38686</c:v>
                </c:pt>
                <c:pt idx="653">
                  <c:v>38687</c:v>
                </c:pt>
                <c:pt idx="654">
                  <c:v>38688</c:v>
                </c:pt>
                <c:pt idx="655">
                  <c:v>38691</c:v>
                </c:pt>
                <c:pt idx="656">
                  <c:v>38692</c:v>
                </c:pt>
                <c:pt idx="657">
                  <c:v>38693</c:v>
                </c:pt>
                <c:pt idx="658">
                  <c:v>38694</c:v>
                </c:pt>
                <c:pt idx="659">
                  <c:v>38695</c:v>
                </c:pt>
                <c:pt idx="660">
                  <c:v>38698</c:v>
                </c:pt>
                <c:pt idx="661">
                  <c:v>38699</c:v>
                </c:pt>
                <c:pt idx="662">
                  <c:v>38700</c:v>
                </c:pt>
                <c:pt idx="663">
                  <c:v>38701</c:v>
                </c:pt>
                <c:pt idx="664">
                  <c:v>38702</c:v>
                </c:pt>
                <c:pt idx="665">
                  <c:v>38705</c:v>
                </c:pt>
                <c:pt idx="666">
                  <c:v>38706</c:v>
                </c:pt>
                <c:pt idx="667">
                  <c:v>38707</c:v>
                </c:pt>
                <c:pt idx="668">
                  <c:v>38708</c:v>
                </c:pt>
                <c:pt idx="669">
                  <c:v>38709</c:v>
                </c:pt>
                <c:pt idx="670">
                  <c:v>38714</c:v>
                </c:pt>
                <c:pt idx="671">
                  <c:v>38715</c:v>
                </c:pt>
                <c:pt idx="672">
                  <c:v>38716</c:v>
                </c:pt>
                <c:pt idx="673">
                  <c:v>38720</c:v>
                </c:pt>
                <c:pt idx="674">
                  <c:v>38721</c:v>
                </c:pt>
                <c:pt idx="675">
                  <c:v>38722</c:v>
                </c:pt>
                <c:pt idx="676">
                  <c:v>38723</c:v>
                </c:pt>
                <c:pt idx="677">
                  <c:v>38726</c:v>
                </c:pt>
                <c:pt idx="678">
                  <c:v>38727</c:v>
                </c:pt>
                <c:pt idx="679">
                  <c:v>38728</c:v>
                </c:pt>
                <c:pt idx="680">
                  <c:v>38729</c:v>
                </c:pt>
                <c:pt idx="681">
                  <c:v>38730</c:v>
                </c:pt>
                <c:pt idx="682">
                  <c:v>38733</c:v>
                </c:pt>
                <c:pt idx="683">
                  <c:v>38734</c:v>
                </c:pt>
                <c:pt idx="684">
                  <c:v>38735</c:v>
                </c:pt>
                <c:pt idx="685">
                  <c:v>38736</c:v>
                </c:pt>
                <c:pt idx="686">
                  <c:v>38737</c:v>
                </c:pt>
                <c:pt idx="687">
                  <c:v>38740</c:v>
                </c:pt>
                <c:pt idx="688">
                  <c:v>38741</c:v>
                </c:pt>
                <c:pt idx="689">
                  <c:v>38742</c:v>
                </c:pt>
                <c:pt idx="690">
                  <c:v>38743</c:v>
                </c:pt>
                <c:pt idx="691">
                  <c:v>38744</c:v>
                </c:pt>
                <c:pt idx="692">
                  <c:v>38747</c:v>
                </c:pt>
                <c:pt idx="693">
                  <c:v>38748</c:v>
                </c:pt>
                <c:pt idx="694">
                  <c:v>38749</c:v>
                </c:pt>
                <c:pt idx="695">
                  <c:v>38750</c:v>
                </c:pt>
                <c:pt idx="696">
                  <c:v>38751</c:v>
                </c:pt>
                <c:pt idx="697">
                  <c:v>38754</c:v>
                </c:pt>
                <c:pt idx="698">
                  <c:v>38755</c:v>
                </c:pt>
                <c:pt idx="699">
                  <c:v>38756</c:v>
                </c:pt>
                <c:pt idx="700">
                  <c:v>38757</c:v>
                </c:pt>
                <c:pt idx="701">
                  <c:v>38758</c:v>
                </c:pt>
                <c:pt idx="702">
                  <c:v>38761</c:v>
                </c:pt>
                <c:pt idx="703">
                  <c:v>38762</c:v>
                </c:pt>
                <c:pt idx="704">
                  <c:v>38763</c:v>
                </c:pt>
                <c:pt idx="705">
                  <c:v>38764</c:v>
                </c:pt>
                <c:pt idx="706">
                  <c:v>38765</c:v>
                </c:pt>
                <c:pt idx="707">
                  <c:v>38768</c:v>
                </c:pt>
                <c:pt idx="708">
                  <c:v>38769</c:v>
                </c:pt>
                <c:pt idx="709">
                  <c:v>38770</c:v>
                </c:pt>
                <c:pt idx="710">
                  <c:v>38771</c:v>
                </c:pt>
                <c:pt idx="711">
                  <c:v>38772</c:v>
                </c:pt>
                <c:pt idx="712">
                  <c:v>38775</c:v>
                </c:pt>
                <c:pt idx="713">
                  <c:v>38776</c:v>
                </c:pt>
                <c:pt idx="714">
                  <c:v>38777</c:v>
                </c:pt>
                <c:pt idx="715">
                  <c:v>38778</c:v>
                </c:pt>
                <c:pt idx="716">
                  <c:v>38779</c:v>
                </c:pt>
                <c:pt idx="717">
                  <c:v>38782</c:v>
                </c:pt>
                <c:pt idx="718">
                  <c:v>38783</c:v>
                </c:pt>
                <c:pt idx="719">
                  <c:v>38784</c:v>
                </c:pt>
                <c:pt idx="720">
                  <c:v>38785</c:v>
                </c:pt>
                <c:pt idx="721">
                  <c:v>38786</c:v>
                </c:pt>
                <c:pt idx="722">
                  <c:v>38789</c:v>
                </c:pt>
                <c:pt idx="723">
                  <c:v>38790</c:v>
                </c:pt>
                <c:pt idx="724">
                  <c:v>38791</c:v>
                </c:pt>
                <c:pt idx="725">
                  <c:v>38792</c:v>
                </c:pt>
                <c:pt idx="726">
                  <c:v>38793</c:v>
                </c:pt>
                <c:pt idx="727">
                  <c:v>38796</c:v>
                </c:pt>
                <c:pt idx="728">
                  <c:v>38797</c:v>
                </c:pt>
                <c:pt idx="729">
                  <c:v>38798</c:v>
                </c:pt>
                <c:pt idx="730">
                  <c:v>38799</c:v>
                </c:pt>
                <c:pt idx="731">
                  <c:v>38800</c:v>
                </c:pt>
                <c:pt idx="732">
                  <c:v>38803</c:v>
                </c:pt>
                <c:pt idx="733">
                  <c:v>38804</c:v>
                </c:pt>
                <c:pt idx="734">
                  <c:v>38805</c:v>
                </c:pt>
                <c:pt idx="735">
                  <c:v>38806</c:v>
                </c:pt>
                <c:pt idx="736">
                  <c:v>38807</c:v>
                </c:pt>
                <c:pt idx="737">
                  <c:v>38810</c:v>
                </c:pt>
                <c:pt idx="738">
                  <c:v>38811</c:v>
                </c:pt>
                <c:pt idx="739">
                  <c:v>38812</c:v>
                </c:pt>
                <c:pt idx="740">
                  <c:v>38813</c:v>
                </c:pt>
                <c:pt idx="741">
                  <c:v>38814</c:v>
                </c:pt>
                <c:pt idx="742">
                  <c:v>38817</c:v>
                </c:pt>
                <c:pt idx="743">
                  <c:v>38818</c:v>
                </c:pt>
                <c:pt idx="744">
                  <c:v>38819</c:v>
                </c:pt>
                <c:pt idx="745">
                  <c:v>38820</c:v>
                </c:pt>
                <c:pt idx="746">
                  <c:v>38824</c:v>
                </c:pt>
                <c:pt idx="747">
                  <c:v>38825</c:v>
                </c:pt>
                <c:pt idx="748">
                  <c:v>38826</c:v>
                </c:pt>
                <c:pt idx="749">
                  <c:v>38827</c:v>
                </c:pt>
                <c:pt idx="750">
                  <c:v>38828</c:v>
                </c:pt>
                <c:pt idx="751">
                  <c:v>38831</c:v>
                </c:pt>
                <c:pt idx="752">
                  <c:v>38832</c:v>
                </c:pt>
                <c:pt idx="753">
                  <c:v>38833</c:v>
                </c:pt>
                <c:pt idx="754">
                  <c:v>38834</c:v>
                </c:pt>
                <c:pt idx="755">
                  <c:v>38835</c:v>
                </c:pt>
                <c:pt idx="756">
                  <c:v>38838</c:v>
                </c:pt>
                <c:pt idx="757">
                  <c:v>38839</c:v>
                </c:pt>
                <c:pt idx="758">
                  <c:v>38840</c:v>
                </c:pt>
                <c:pt idx="759">
                  <c:v>38841</c:v>
                </c:pt>
                <c:pt idx="760">
                  <c:v>38842</c:v>
                </c:pt>
                <c:pt idx="761">
                  <c:v>38845</c:v>
                </c:pt>
                <c:pt idx="762">
                  <c:v>38846</c:v>
                </c:pt>
                <c:pt idx="763">
                  <c:v>38847</c:v>
                </c:pt>
                <c:pt idx="764">
                  <c:v>38848</c:v>
                </c:pt>
                <c:pt idx="765">
                  <c:v>38849</c:v>
                </c:pt>
                <c:pt idx="766">
                  <c:v>38852</c:v>
                </c:pt>
                <c:pt idx="767">
                  <c:v>38853</c:v>
                </c:pt>
                <c:pt idx="768">
                  <c:v>38854</c:v>
                </c:pt>
                <c:pt idx="769">
                  <c:v>38855</c:v>
                </c:pt>
                <c:pt idx="770">
                  <c:v>38856</c:v>
                </c:pt>
                <c:pt idx="771">
                  <c:v>38860</c:v>
                </c:pt>
                <c:pt idx="772">
                  <c:v>38861</c:v>
                </c:pt>
                <c:pt idx="773">
                  <c:v>38862</c:v>
                </c:pt>
                <c:pt idx="774">
                  <c:v>38863</c:v>
                </c:pt>
                <c:pt idx="775">
                  <c:v>38866</c:v>
                </c:pt>
                <c:pt idx="776">
                  <c:v>38867</c:v>
                </c:pt>
                <c:pt idx="777">
                  <c:v>38868</c:v>
                </c:pt>
                <c:pt idx="778">
                  <c:v>38869</c:v>
                </c:pt>
                <c:pt idx="779">
                  <c:v>38870</c:v>
                </c:pt>
                <c:pt idx="780">
                  <c:v>38873</c:v>
                </c:pt>
                <c:pt idx="781">
                  <c:v>38874</c:v>
                </c:pt>
                <c:pt idx="782">
                  <c:v>38875</c:v>
                </c:pt>
                <c:pt idx="783">
                  <c:v>38876</c:v>
                </c:pt>
                <c:pt idx="784">
                  <c:v>38877</c:v>
                </c:pt>
                <c:pt idx="785">
                  <c:v>38880</c:v>
                </c:pt>
                <c:pt idx="786">
                  <c:v>38881</c:v>
                </c:pt>
                <c:pt idx="787">
                  <c:v>38882</c:v>
                </c:pt>
                <c:pt idx="788">
                  <c:v>38883</c:v>
                </c:pt>
                <c:pt idx="789">
                  <c:v>38884</c:v>
                </c:pt>
                <c:pt idx="790">
                  <c:v>38887</c:v>
                </c:pt>
                <c:pt idx="791">
                  <c:v>38888</c:v>
                </c:pt>
                <c:pt idx="792">
                  <c:v>38889</c:v>
                </c:pt>
                <c:pt idx="793">
                  <c:v>38890</c:v>
                </c:pt>
                <c:pt idx="794">
                  <c:v>38891</c:v>
                </c:pt>
                <c:pt idx="795">
                  <c:v>38894</c:v>
                </c:pt>
                <c:pt idx="796">
                  <c:v>38895</c:v>
                </c:pt>
                <c:pt idx="797">
                  <c:v>38896</c:v>
                </c:pt>
                <c:pt idx="798">
                  <c:v>38897</c:v>
                </c:pt>
                <c:pt idx="799">
                  <c:v>38898</c:v>
                </c:pt>
                <c:pt idx="800">
                  <c:v>38902</c:v>
                </c:pt>
                <c:pt idx="801">
                  <c:v>38903</c:v>
                </c:pt>
                <c:pt idx="802">
                  <c:v>38904</c:v>
                </c:pt>
                <c:pt idx="803">
                  <c:v>38905</c:v>
                </c:pt>
                <c:pt idx="804">
                  <c:v>38908</c:v>
                </c:pt>
                <c:pt idx="805">
                  <c:v>38909</c:v>
                </c:pt>
                <c:pt idx="806">
                  <c:v>38910</c:v>
                </c:pt>
                <c:pt idx="807">
                  <c:v>38911</c:v>
                </c:pt>
                <c:pt idx="808">
                  <c:v>38912</c:v>
                </c:pt>
                <c:pt idx="809">
                  <c:v>38915</c:v>
                </c:pt>
                <c:pt idx="810">
                  <c:v>38916</c:v>
                </c:pt>
                <c:pt idx="811">
                  <c:v>38917</c:v>
                </c:pt>
                <c:pt idx="812">
                  <c:v>38918</c:v>
                </c:pt>
                <c:pt idx="813">
                  <c:v>38919</c:v>
                </c:pt>
                <c:pt idx="814">
                  <c:v>38922</c:v>
                </c:pt>
                <c:pt idx="815">
                  <c:v>38923</c:v>
                </c:pt>
                <c:pt idx="816">
                  <c:v>38924</c:v>
                </c:pt>
                <c:pt idx="817">
                  <c:v>38925</c:v>
                </c:pt>
                <c:pt idx="818">
                  <c:v>38926</c:v>
                </c:pt>
                <c:pt idx="819">
                  <c:v>38929</c:v>
                </c:pt>
                <c:pt idx="820">
                  <c:v>38930</c:v>
                </c:pt>
                <c:pt idx="821">
                  <c:v>38931</c:v>
                </c:pt>
                <c:pt idx="822">
                  <c:v>38932</c:v>
                </c:pt>
                <c:pt idx="823">
                  <c:v>38933</c:v>
                </c:pt>
                <c:pt idx="824">
                  <c:v>38937</c:v>
                </c:pt>
                <c:pt idx="825">
                  <c:v>38938</c:v>
                </c:pt>
                <c:pt idx="826">
                  <c:v>38939</c:v>
                </c:pt>
                <c:pt idx="827">
                  <c:v>38940</c:v>
                </c:pt>
                <c:pt idx="828">
                  <c:v>38943</c:v>
                </c:pt>
                <c:pt idx="829">
                  <c:v>38944</c:v>
                </c:pt>
                <c:pt idx="830">
                  <c:v>38945</c:v>
                </c:pt>
                <c:pt idx="831">
                  <c:v>38946</c:v>
                </c:pt>
                <c:pt idx="832">
                  <c:v>38947</c:v>
                </c:pt>
                <c:pt idx="833">
                  <c:v>38950</c:v>
                </c:pt>
                <c:pt idx="834">
                  <c:v>38951</c:v>
                </c:pt>
                <c:pt idx="835">
                  <c:v>38952</c:v>
                </c:pt>
                <c:pt idx="836">
                  <c:v>38953</c:v>
                </c:pt>
                <c:pt idx="837">
                  <c:v>38954</c:v>
                </c:pt>
                <c:pt idx="838">
                  <c:v>38957</c:v>
                </c:pt>
                <c:pt idx="839">
                  <c:v>38958</c:v>
                </c:pt>
                <c:pt idx="840">
                  <c:v>38959</c:v>
                </c:pt>
                <c:pt idx="841">
                  <c:v>38960</c:v>
                </c:pt>
                <c:pt idx="842">
                  <c:v>38961</c:v>
                </c:pt>
                <c:pt idx="843">
                  <c:v>38965</c:v>
                </c:pt>
                <c:pt idx="844">
                  <c:v>38966</c:v>
                </c:pt>
                <c:pt idx="845">
                  <c:v>38967</c:v>
                </c:pt>
                <c:pt idx="846">
                  <c:v>38968</c:v>
                </c:pt>
                <c:pt idx="847">
                  <c:v>38971</c:v>
                </c:pt>
                <c:pt idx="848">
                  <c:v>38972</c:v>
                </c:pt>
                <c:pt idx="849">
                  <c:v>38973</c:v>
                </c:pt>
                <c:pt idx="850">
                  <c:v>38974</c:v>
                </c:pt>
                <c:pt idx="851">
                  <c:v>38975</c:v>
                </c:pt>
                <c:pt idx="852">
                  <c:v>38978</c:v>
                </c:pt>
                <c:pt idx="853">
                  <c:v>38979</c:v>
                </c:pt>
                <c:pt idx="854">
                  <c:v>38980</c:v>
                </c:pt>
                <c:pt idx="855">
                  <c:v>38981</c:v>
                </c:pt>
                <c:pt idx="856">
                  <c:v>38982</c:v>
                </c:pt>
                <c:pt idx="857">
                  <c:v>38985</c:v>
                </c:pt>
                <c:pt idx="858">
                  <c:v>38986</c:v>
                </c:pt>
                <c:pt idx="859">
                  <c:v>38987</c:v>
                </c:pt>
                <c:pt idx="860">
                  <c:v>38988</c:v>
                </c:pt>
                <c:pt idx="861">
                  <c:v>38989</c:v>
                </c:pt>
                <c:pt idx="862">
                  <c:v>38992</c:v>
                </c:pt>
                <c:pt idx="863">
                  <c:v>38993</c:v>
                </c:pt>
                <c:pt idx="864">
                  <c:v>38994</c:v>
                </c:pt>
                <c:pt idx="865">
                  <c:v>38995</c:v>
                </c:pt>
                <c:pt idx="866">
                  <c:v>38996</c:v>
                </c:pt>
                <c:pt idx="867">
                  <c:v>39000</c:v>
                </c:pt>
                <c:pt idx="868">
                  <c:v>39001</c:v>
                </c:pt>
                <c:pt idx="869">
                  <c:v>39002</c:v>
                </c:pt>
                <c:pt idx="870">
                  <c:v>39003</c:v>
                </c:pt>
                <c:pt idx="871">
                  <c:v>39006</c:v>
                </c:pt>
                <c:pt idx="872">
                  <c:v>39007</c:v>
                </c:pt>
                <c:pt idx="873">
                  <c:v>39008</c:v>
                </c:pt>
                <c:pt idx="874">
                  <c:v>39009</c:v>
                </c:pt>
                <c:pt idx="875">
                  <c:v>39010</c:v>
                </c:pt>
                <c:pt idx="876">
                  <c:v>39013</c:v>
                </c:pt>
                <c:pt idx="877">
                  <c:v>39014</c:v>
                </c:pt>
                <c:pt idx="878">
                  <c:v>39015</c:v>
                </c:pt>
                <c:pt idx="879">
                  <c:v>39016</c:v>
                </c:pt>
                <c:pt idx="880">
                  <c:v>39017</c:v>
                </c:pt>
                <c:pt idx="881">
                  <c:v>39020</c:v>
                </c:pt>
                <c:pt idx="882">
                  <c:v>39021</c:v>
                </c:pt>
                <c:pt idx="883">
                  <c:v>39022</c:v>
                </c:pt>
                <c:pt idx="884">
                  <c:v>39023</c:v>
                </c:pt>
                <c:pt idx="885">
                  <c:v>39024</c:v>
                </c:pt>
                <c:pt idx="886">
                  <c:v>39027</c:v>
                </c:pt>
                <c:pt idx="887">
                  <c:v>39028</c:v>
                </c:pt>
                <c:pt idx="888">
                  <c:v>39029</c:v>
                </c:pt>
                <c:pt idx="889">
                  <c:v>39030</c:v>
                </c:pt>
                <c:pt idx="890">
                  <c:v>39031</c:v>
                </c:pt>
                <c:pt idx="891">
                  <c:v>39034</c:v>
                </c:pt>
                <c:pt idx="892">
                  <c:v>39035</c:v>
                </c:pt>
                <c:pt idx="893">
                  <c:v>39036</c:v>
                </c:pt>
                <c:pt idx="894">
                  <c:v>39037</c:v>
                </c:pt>
                <c:pt idx="895">
                  <c:v>39038</c:v>
                </c:pt>
                <c:pt idx="896">
                  <c:v>39041</c:v>
                </c:pt>
                <c:pt idx="897">
                  <c:v>39042</c:v>
                </c:pt>
                <c:pt idx="898">
                  <c:v>39043</c:v>
                </c:pt>
                <c:pt idx="899">
                  <c:v>39044</c:v>
                </c:pt>
                <c:pt idx="900">
                  <c:v>39045</c:v>
                </c:pt>
                <c:pt idx="901">
                  <c:v>39048</c:v>
                </c:pt>
                <c:pt idx="902">
                  <c:v>39049</c:v>
                </c:pt>
                <c:pt idx="903">
                  <c:v>39050</c:v>
                </c:pt>
                <c:pt idx="904">
                  <c:v>39051</c:v>
                </c:pt>
                <c:pt idx="905">
                  <c:v>39052</c:v>
                </c:pt>
                <c:pt idx="906">
                  <c:v>39055</c:v>
                </c:pt>
                <c:pt idx="907">
                  <c:v>39056</c:v>
                </c:pt>
                <c:pt idx="908">
                  <c:v>39057</c:v>
                </c:pt>
                <c:pt idx="909">
                  <c:v>39058</c:v>
                </c:pt>
                <c:pt idx="910">
                  <c:v>39059</c:v>
                </c:pt>
                <c:pt idx="911">
                  <c:v>39062</c:v>
                </c:pt>
                <c:pt idx="912">
                  <c:v>39063</c:v>
                </c:pt>
                <c:pt idx="913">
                  <c:v>39064</c:v>
                </c:pt>
                <c:pt idx="914">
                  <c:v>39065</c:v>
                </c:pt>
                <c:pt idx="915">
                  <c:v>39066</c:v>
                </c:pt>
                <c:pt idx="916">
                  <c:v>39069</c:v>
                </c:pt>
                <c:pt idx="917">
                  <c:v>39070</c:v>
                </c:pt>
                <c:pt idx="918">
                  <c:v>39071</c:v>
                </c:pt>
                <c:pt idx="919">
                  <c:v>39072</c:v>
                </c:pt>
                <c:pt idx="920">
                  <c:v>39073</c:v>
                </c:pt>
                <c:pt idx="921">
                  <c:v>39078</c:v>
                </c:pt>
                <c:pt idx="922">
                  <c:v>39079</c:v>
                </c:pt>
                <c:pt idx="923">
                  <c:v>39080</c:v>
                </c:pt>
                <c:pt idx="924">
                  <c:v>39084</c:v>
                </c:pt>
                <c:pt idx="925">
                  <c:v>39085</c:v>
                </c:pt>
                <c:pt idx="926">
                  <c:v>39086</c:v>
                </c:pt>
                <c:pt idx="927">
                  <c:v>39087</c:v>
                </c:pt>
                <c:pt idx="928">
                  <c:v>39090</c:v>
                </c:pt>
                <c:pt idx="929">
                  <c:v>39091</c:v>
                </c:pt>
                <c:pt idx="930">
                  <c:v>39092</c:v>
                </c:pt>
                <c:pt idx="931">
                  <c:v>39093</c:v>
                </c:pt>
                <c:pt idx="932">
                  <c:v>39094</c:v>
                </c:pt>
                <c:pt idx="933">
                  <c:v>39097</c:v>
                </c:pt>
                <c:pt idx="934">
                  <c:v>39098</c:v>
                </c:pt>
                <c:pt idx="935">
                  <c:v>39099</c:v>
                </c:pt>
                <c:pt idx="936">
                  <c:v>39100</c:v>
                </c:pt>
                <c:pt idx="937">
                  <c:v>39101</c:v>
                </c:pt>
                <c:pt idx="938">
                  <c:v>39104</c:v>
                </c:pt>
                <c:pt idx="939">
                  <c:v>39105</c:v>
                </c:pt>
                <c:pt idx="940">
                  <c:v>39106</c:v>
                </c:pt>
                <c:pt idx="941">
                  <c:v>39107</c:v>
                </c:pt>
                <c:pt idx="942">
                  <c:v>39108</c:v>
                </c:pt>
                <c:pt idx="943">
                  <c:v>39111</c:v>
                </c:pt>
                <c:pt idx="944">
                  <c:v>39112</c:v>
                </c:pt>
                <c:pt idx="945">
                  <c:v>39113</c:v>
                </c:pt>
                <c:pt idx="946">
                  <c:v>39114</c:v>
                </c:pt>
                <c:pt idx="947">
                  <c:v>39115</c:v>
                </c:pt>
                <c:pt idx="948">
                  <c:v>39118</c:v>
                </c:pt>
                <c:pt idx="949">
                  <c:v>39119</c:v>
                </c:pt>
                <c:pt idx="950">
                  <c:v>39120</c:v>
                </c:pt>
                <c:pt idx="951">
                  <c:v>39121</c:v>
                </c:pt>
                <c:pt idx="952">
                  <c:v>39122</c:v>
                </c:pt>
                <c:pt idx="953">
                  <c:v>39125</c:v>
                </c:pt>
                <c:pt idx="954">
                  <c:v>39126</c:v>
                </c:pt>
                <c:pt idx="955">
                  <c:v>39127</c:v>
                </c:pt>
                <c:pt idx="956">
                  <c:v>39128</c:v>
                </c:pt>
                <c:pt idx="957">
                  <c:v>39129</c:v>
                </c:pt>
                <c:pt idx="958">
                  <c:v>39132</c:v>
                </c:pt>
                <c:pt idx="959">
                  <c:v>39133</c:v>
                </c:pt>
                <c:pt idx="960">
                  <c:v>39134</c:v>
                </c:pt>
                <c:pt idx="961">
                  <c:v>39135</c:v>
                </c:pt>
                <c:pt idx="962">
                  <c:v>39136</c:v>
                </c:pt>
                <c:pt idx="963">
                  <c:v>39139</c:v>
                </c:pt>
                <c:pt idx="964">
                  <c:v>39140</c:v>
                </c:pt>
                <c:pt idx="965">
                  <c:v>39141</c:v>
                </c:pt>
                <c:pt idx="966">
                  <c:v>39142</c:v>
                </c:pt>
                <c:pt idx="967">
                  <c:v>39143</c:v>
                </c:pt>
                <c:pt idx="968">
                  <c:v>39146</c:v>
                </c:pt>
                <c:pt idx="969">
                  <c:v>39147</c:v>
                </c:pt>
                <c:pt idx="970">
                  <c:v>39148</c:v>
                </c:pt>
                <c:pt idx="971">
                  <c:v>39149</c:v>
                </c:pt>
                <c:pt idx="972">
                  <c:v>39150</c:v>
                </c:pt>
                <c:pt idx="973">
                  <c:v>39153</c:v>
                </c:pt>
                <c:pt idx="974">
                  <c:v>39154</c:v>
                </c:pt>
                <c:pt idx="975">
                  <c:v>39155</c:v>
                </c:pt>
                <c:pt idx="976">
                  <c:v>39156</c:v>
                </c:pt>
                <c:pt idx="977">
                  <c:v>39157</c:v>
                </c:pt>
                <c:pt idx="978">
                  <c:v>39160</c:v>
                </c:pt>
                <c:pt idx="979">
                  <c:v>39161</c:v>
                </c:pt>
                <c:pt idx="980">
                  <c:v>39162</c:v>
                </c:pt>
                <c:pt idx="981">
                  <c:v>39163</c:v>
                </c:pt>
                <c:pt idx="982">
                  <c:v>39164</c:v>
                </c:pt>
                <c:pt idx="983">
                  <c:v>39167</c:v>
                </c:pt>
                <c:pt idx="984">
                  <c:v>39168</c:v>
                </c:pt>
                <c:pt idx="985">
                  <c:v>39169</c:v>
                </c:pt>
                <c:pt idx="986">
                  <c:v>39170</c:v>
                </c:pt>
                <c:pt idx="987">
                  <c:v>39171</c:v>
                </c:pt>
                <c:pt idx="988">
                  <c:v>39174</c:v>
                </c:pt>
                <c:pt idx="989">
                  <c:v>39175</c:v>
                </c:pt>
                <c:pt idx="990">
                  <c:v>39176</c:v>
                </c:pt>
                <c:pt idx="991">
                  <c:v>39177</c:v>
                </c:pt>
                <c:pt idx="992">
                  <c:v>39181</c:v>
                </c:pt>
                <c:pt idx="993">
                  <c:v>39182</c:v>
                </c:pt>
                <c:pt idx="994">
                  <c:v>39183</c:v>
                </c:pt>
                <c:pt idx="995">
                  <c:v>39184</c:v>
                </c:pt>
                <c:pt idx="996">
                  <c:v>39185</c:v>
                </c:pt>
                <c:pt idx="997">
                  <c:v>39188</c:v>
                </c:pt>
                <c:pt idx="998">
                  <c:v>39189</c:v>
                </c:pt>
                <c:pt idx="999">
                  <c:v>39190</c:v>
                </c:pt>
                <c:pt idx="1000">
                  <c:v>39191</c:v>
                </c:pt>
                <c:pt idx="1001">
                  <c:v>39192</c:v>
                </c:pt>
                <c:pt idx="1002">
                  <c:v>39195</c:v>
                </c:pt>
                <c:pt idx="1003">
                  <c:v>39196</c:v>
                </c:pt>
                <c:pt idx="1004">
                  <c:v>39197</c:v>
                </c:pt>
                <c:pt idx="1005">
                  <c:v>39198</c:v>
                </c:pt>
                <c:pt idx="1006">
                  <c:v>39199</c:v>
                </c:pt>
                <c:pt idx="1007">
                  <c:v>39202</c:v>
                </c:pt>
                <c:pt idx="1008">
                  <c:v>39203</c:v>
                </c:pt>
                <c:pt idx="1009">
                  <c:v>39204</c:v>
                </c:pt>
                <c:pt idx="1010">
                  <c:v>39205</c:v>
                </c:pt>
                <c:pt idx="1011">
                  <c:v>39206</c:v>
                </c:pt>
                <c:pt idx="1012">
                  <c:v>39209</c:v>
                </c:pt>
                <c:pt idx="1013">
                  <c:v>39210</c:v>
                </c:pt>
                <c:pt idx="1014">
                  <c:v>39211</c:v>
                </c:pt>
                <c:pt idx="1015">
                  <c:v>39212</c:v>
                </c:pt>
                <c:pt idx="1016">
                  <c:v>39213</c:v>
                </c:pt>
                <c:pt idx="1017">
                  <c:v>39216</c:v>
                </c:pt>
                <c:pt idx="1018">
                  <c:v>39217</c:v>
                </c:pt>
                <c:pt idx="1019">
                  <c:v>39218</c:v>
                </c:pt>
                <c:pt idx="1020">
                  <c:v>39219</c:v>
                </c:pt>
                <c:pt idx="1021">
                  <c:v>39220</c:v>
                </c:pt>
                <c:pt idx="1022">
                  <c:v>39224</c:v>
                </c:pt>
                <c:pt idx="1023">
                  <c:v>39225</c:v>
                </c:pt>
                <c:pt idx="1024">
                  <c:v>39226</c:v>
                </c:pt>
                <c:pt idx="1025">
                  <c:v>39227</c:v>
                </c:pt>
                <c:pt idx="1026">
                  <c:v>39230</c:v>
                </c:pt>
                <c:pt idx="1027">
                  <c:v>39231</c:v>
                </c:pt>
                <c:pt idx="1028">
                  <c:v>39232</c:v>
                </c:pt>
                <c:pt idx="1029">
                  <c:v>39233</c:v>
                </c:pt>
                <c:pt idx="1030">
                  <c:v>39234</c:v>
                </c:pt>
                <c:pt idx="1031">
                  <c:v>39237</c:v>
                </c:pt>
                <c:pt idx="1032">
                  <c:v>39238</c:v>
                </c:pt>
                <c:pt idx="1033">
                  <c:v>39239</c:v>
                </c:pt>
                <c:pt idx="1034">
                  <c:v>39240</c:v>
                </c:pt>
                <c:pt idx="1035">
                  <c:v>39241</c:v>
                </c:pt>
                <c:pt idx="1036">
                  <c:v>39244</c:v>
                </c:pt>
                <c:pt idx="1037">
                  <c:v>39245</c:v>
                </c:pt>
                <c:pt idx="1038">
                  <c:v>39246</c:v>
                </c:pt>
                <c:pt idx="1039">
                  <c:v>39247</c:v>
                </c:pt>
                <c:pt idx="1040">
                  <c:v>39248</c:v>
                </c:pt>
                <c:pt idx="1041">
                  <c:v>39251</c:v>
                </c:pt>
                <c:pt idx="1042">
                  <c:v>39252</c:v>
                </c:pt>
                <c:pt idx="1043">
                  <c:v>39253</c:v>
                </c:pt>
                <c:pt idx="1044">
                  <c:v>39254</c:v>
                </c:pt>
                <c:pt idx="1045">
                  <c:v>39255</c:v>
                </c:pt>
                <c:pt idx="1046">
                  <c:v>39258</c:v>
                </c:pt>
                <c:pt idx="1047">
                  <c:v>39259</c:v>
                </c:pt>
                <c:pt idx="1048">
                  <c:v>39260</c:v>
                </c:pt>
                <c:pt idx="1049">
                  <c:v>39261</c:v>
                </c:pt>
                <c:pt idx="1050">
                  <c:v>39262</c:v>
                </c:pt>
                <c:pt idx="1051">
                  <c:v>39266</c:v>
                </c:pt>
                <c:pt idx="1052">
                  <c:v>39267</c:v>
                </c:pt>
                <c:pt idx="1053">
                  <c:v>39268</c:v>
                </c:pt>
                <c:pt idx="1054">
                  <c:v>39269</c:v>
                </c:pt>
                <c:pt idx="1055">
                  <c:v>39272</c:v>
                </c:pt>
                <c:pt idx="1056">
                  <c:v>39273</c:v>
                </c:pt>
                <c:pt idx="1057">
                  <c:v>39274</c:v>
                </c:pt>
                <c:pt idx="1058">
                  <c:v>39275</c:v>
                </c:pt>
                <c:pt idx="1059">
                  <c:v>39276</c:v>
                </c:pt>
                <c:pt idx="1060">
                  <c:v>39279</c:v>
                </c:pt>
                <c:pt idx="1061">
                  <c:v>39280</c:v>
                </c:pt>
                <c:pt idx="1062">
                  <c:v>39281</c:v>
                </c:pt>
                <c:pt idx="1063">
                  <c:v>39282</c:v>
                </c:pt>
                <c:pt idx="1064">
                  <c:v>39283</c:v>
                </c:pt>
                <c:pt idx="1065">
                  <c:v>39286</c:v>
                </c:pt>
                <c:pt idx="1066">
                  <c:v>39287</c:v>
                </c:pt>
                <c:pt idx="1067">
                  <c:v>39288</c:v>
                </c:pt>
                <c:pt idx="1068">
                  <c:v>39289</c:v>
                </c:pt>
                <c:pt idx="1069">
                  <c:v>39290</c:v>
                </c:pt>
                <c:pt idx="1070">
                  <c:v>39293</c:v>
                </c:pt>
                <c:pt idx="1071">
                  <c:v>39294</c:v>
                </c:pt>
                <c:pt idx="1072">
                  <c:v>39295</c:v>
                </c:pt>
                <c:pt idx="1073">
                  <c:v>39296</c:v>
                </c:pt>
                <c:pt idx="1074">
                  <c:v>39297</c:v>
                </c:pt>
                <c:pt idx="1075">
                  <c:v>39301</c:v>
                </c:pt>
                <c:pt idx="1076">
                  <c:v>39302</c:v>
                </c:pt>
                <c:pt idx="1077">
                  <c:v>39303</c:v>
                </c:pt>
                <c:pt idx="1078">
                  <c:v>39304</c:v>
                </c:pt>
                <c:pt idx="1079">
                  <c:v>39307</c:v>
                </c:pt>
                <c:pt idx="1080">
                  <c:v>39308</c:v>
                </c:pt>
                <c:pt idx="1081">
                  <c:v>39309</c:v>
                </c:pt>
                <c:pt idx="1082">
                  <c:v>39310</c:v>
                </c:pt>
                <c:pt idx="1083">
                  <c:v>39311</c:v>
                </c:pt>
                <c:pt idx="1084">
                  <c:v>39314</c:v>
                </c:pt>
                <c:pt idx="1085">
                  <c:v>39315</c:v>
                </c:pt>
                <c:pt idx="1086">
                  <c:v>39316</c:v>
                </c:pt>
                <c:pt idx="1087">
                  <c:v>39317</c:v>
                </c:pt>
                <c:pt idx="1088">
                  <c:v>39318</c:v>
                </c:pt>
                <c:pt idx="1089">
                  <c:v>39321</c:v>
                </c:pt>
                <c:pt idx="1090">
                  <c:v>39322</c:v>
                </c:pt>
                <c:pt idx="1091">
                  <c:v>39323</c:v>
                </c:pt>
                <c:pt idx="1092">
                  <c:v>39324</c:v>
                </c:pt>
                <c:pt idx="1093">
                  <c:v>39325</c:v>
                </c:pt>
                <c:pt idx="1094">
                  <c:v>39329</c:v>
                </c:pt>
                <c:pt idx="1095">
                  <c:v>39330</c:v>
                </c:pt>
                <c:pt idx="1096">
                  <c:v>39331</c:v>
                </c:pt>
                <c:pt idx="1097">
                  <c:v>39332</c:v>
                </c:pt>
                <c:pt idx="1098">
                  <c:v>39335</c:v>
                </c:pt>
                <c:pt idx="1099">
                  <c:v>39336</c:v>
                </c:pt>
                <c:pt idx="1100">
                  <c:v>39337</c:v>
                </c:pt>
                <c:pt idx="1101">
                  <c:v>39338</c:v>
                </c:pt>
                <c:pt idx="1102">
                  <c:v>39339</c:v>
                </c:pt>
                <c:pt idx="1103">
                  <c:v>39342</c:v>
                </c:pt>
                <c:pt idx="1104">
                  <c:v>39343</c:v>
                </c:pt>
                <c:pt idx="1105">
                  <c:v>39344</c:v>
                </c:pt>
                <c:pt idx="1106">
                  <c:v>39345</c:v>
                </c:pt>
                <c:pt idx="1107">
                  <c:v>39346</c:v>
                </c:pt>
                <c:pt idx="1108">
                  <c:v>39349</c:v>
                </c:pt>
                <c:pt idx="1109">
                  <c:v>39350</c:v>
                </c:pt>
                <c:pt idx="1110">
                  <c:v>39351</c:v>
                </c:pt>
                <c:pt idx="1111">
                  <c:v>39352</c:v>
                </c:pt>
                <c:pt idx="1112">
                  <c:v>39353</c:v>
                </c:pt>
                <c:pt idx="1113">
                  <c:v>39356</c:v>
                </c:pt>
                <c:pt idx="1114">
                  <c:v>39357</c:v>
                </c:pt>
                <c:pt idx="1115">
                  <c:v>39358</c:v>
                </c:pt>
                <c:pt idx="1116">
                  <c:v>39359</c:v>
                </c:pt>
                <c:pt idx="1117">
                  <c:v>39360</c:v>
                </c:pt>
                <c:pt idx="1118">
                  <c:v>39364</c:v>
                </c:pt>
                <c:pt idx="1119">
                  <c:v>39365</c:v>
                </c:pt>
                <c:pt idx="1120">
                  <c:v>39366</c:v>
                </c:pt>
                <c:pt idx="1121">
                  <c:v>39367</c:v>
                </c:pt>
                <c:pt idx="1122">
                  <c:v>39370</c:v>
                </c:pt>
                <c:pt idx="1123">
                  <c:v>39371</c:v>
                </c:pt>
                <c:pt idx="1124">
                  <c:v>39372</c:v>
                </c:pt>
                <c:pt idx="1125">
                  <c:v>39373</c:v>
                </c:pt>
                <c:pt idx="1126">
                  <c:v>39374</c:v>
                </c:pt>
                <c:pt idx="1127">
                  <c:v>39377</c:v>
                </c:pt>
                <c:pt idx="1128">
                  <c:v>39378</c:v>
                </c:pt>
                <c:pt idx="1129">
                  <c:v>39379</c:v>
                </c:pt>
                <c:pt idx="1130">
                  <c:v>39380</c:v>
                </c:pt>
                <c:pt idx="1131">
                  <c:v>39381</c:v>
                </c:pt>
                <c:pt idx="1132">
                  <c:v>39384</c:v>
                </c:pt>
                <c:pt idx="1133">
                  <c:v>39385</c:v>
                </c:pt>
                <c:pt idx="1134">
                  <c:v>39386</c:v>
                </c:pt>
                <c:pt idx="1135">
                  <c:v>39387</c:v>
                </c:pt>
                <c:pt idx="1136">
                  <c:v>39388</c:v>
                </c:pt>
                <c:pt idx="1137">
                  <c:v>39391</c:v>
                </c:pt>
                <c:pt idx="1138">
                  <c:v>39392</c:v>
                </c:pt>
                <c:pt idx="1139">
                  <c:v>39393</c:v>
                </c:pt>
                <c:pt idx="1140">
                  <c:v>39394</c:v>
                </c:pt>
                <c:pt idx="1141">
                  <c:v>39395</c:v>
                </c:pt>
                <c:pt idx="1142">
                  <c:v>39398</c:v>
                </c:pt>
                <c:pt idx="1143">
                  <c:v>39399</c:v>
                </c:pt>
                <c:pt idx="1144">
                  <c:v>39400</c:v>
                </c:pt>
                <c:pt idx="1145">
                  <c:v>39401</c:v>
                </c:pt>
                <c:pt idx="1146">
                  <c:v>39402</c:v>
                </c:pt>
                <c:pt idx="1147">
                  <c:v>39405</c:v>
                </c:pt>
                <c:pt idx="1148">
                  <c:v>39406</c:v>
                </c:pt>
                <c:pt idx="1149">
                  <c:v>39407</c:v>
                </c:pt>
                <c:pt idx="1150">
                  <c:v>39408</c:v>
                </c:pt>
                <c:pt idx="1151">
                  <c:v>39409</c:v>
                </c:pt>
                <c:pt idx="1152">
                  <c:v>39412</c:v>
                </c:pt>
                <c:pt idx="1153">
                  <c:v>39413</c:v>
                </c:pt>
                <c:pt idx="1154">
                  <c:v>39414</c:v>
                </c:pt>
                <c:pt idx="1155">
                  <c:v>39415</c:v>
                </c:pt>
                <c:pt idx="1156">
                  <c:v>39416</c:v>
                </c:pt>
                <c:pt idx="1157">
                  <c:v>39419</c:v>
                </c:pt>
                <c:pt idx="1158">
                  <c:v>39420</c:v>
                </c:pt>
                <c:pt idx="1159">
                  <c:v>39421</c:v>
                </c:pt>
                <c:pt idx="1160">
                  <c:v>39422</c:v>
                </c:pt>
                <c:pt idx="1161">
                  <c:v>39423</c:v>
                </c:pt>
                <c:pt idx="1162">
                  <c:v>39426</c:v>
                </c:pt>
                <c:pt idx="1163">
                  <c:v>39427</c:v>
                </c:pt>
                <c:pt idx="1164">
                  <c:v>39428</c:v>
                </c:pt>
                <c:pt idx="1165">
                  <c:v>39429</c:v>
                </c:pt>
                <c:pt idx="1166">
                  <c:v>39430</c:v>
                </c:pt>
                <c:pt idx="1167">
                  <c:v>39433</c:v>
                </c:pt>
                <c:pt idx="1168">
                  <c:v>39434</c:v>
                </c:pt>
                <c:pt idx="1169">
                  <c:v>39435</c:v>
                </c:pt>
                <c:pt idx="1170">
                  <c:v>39436</c:v>
                </c:pt>
                <c:pt idx="1171">
                  <c:v>39437</c:v>
                </c:pt>
                <c:pt idx="1172">
                  <c:v>39440</c:v>
                </c:pt>
                <c:pt idx="1173">
                  <c:v>39443</c:v>
                </c:pt>
                <c:pt idx="1174">
                  <c:v>39444</c:v>
                </c:pt>
                <c:pt idx="1175">
                  <c:v>39447</c:v>
                </c:pt>
                <c:pt idx="1176">
                  <c:v>39449</c:v>
                </c:pt>
                <c:pt idx="1177">
                  <c:v>39450</c:v>
                </c:pt>
                <c:pt idx="1178">
                  <c:v>39451</c:v>
                </c:pt>
                <c:pt idx="1179">
                  <c:v>39454</c:v>
                </c:pt>
                <c:pt idx="1180">
                  <c:v>39455</c:v>
                </c:pt>
                <c:pt idx="1181">
                  <c:v>39456</c:v>
                </c:pt>
                <c:pt idx="1182">
                  <c:v>39457</c:v>
                </c:pt>
                <c:pt idx="1183">
                  <c:v>39458</c:v>
                </c:pt>
                <c:pt idx="1184">
                  <c:v>39461</c:v>
                </c:pt>
                <c:pt idx="1185">
                  <c:v>39462</c:v>
                </c:pt>
                <c:pt idx="1186">
                  <c:v>39463</c:v>
                </c:pt>
                <c:pt idx="1187">
                  <c:v>39464</c:v>
                </c:pt>
                <c:pt idx="1188">
                  <c:v>39465</c:v>
                </c:pt>
                <c:pt idx="1189">
                  <c:v>39468</c:v>
                </c:pt>
                <c:pt idx="1190">
                  <c:v>39469</c:v>
                </c:pt>
                <c:pt idx="1191">
                  <c:v>39470</c:v>
                </c:pt>
                <c:pt idx="1192">
                  <c:v>39471</c:v>
                </c:pt>
                <c:pt idx="1193">
                  <c:v>39472</c:v>
                </c:pt>
                <c:pt idx="1194">
                  <c:v>39475</c:v>
                </c:pt>
                <c:pt idx="1195">
                  <c:v>39476</c:v>
                </c:pt>
                <c:pt idx="1196">
                  <c:v>39477</c:v>
                </c:pt>
                <c:pt idx="1197">
                  <c:v>39478</c:v>
                </c:pt>
                <c:pt idx="1198">
                  <c:v>39479</c:v>
                </c:pt>
                <c:pt idx="1199">
                  <c:v>39482</c:v>
                </c:pt>
                <c:pt idx="1200">
                  <c:v>39483</c:v>
                </c:pt>
                <c:pt idx="1201">
                  <c:v>39484</c:v>
                </c:pt>
                <c:pt idx="1202">
                  <c:v>39485</c:v>
                </c:pt>
                <c:pt idx="1203">
                  <c:v>39486</c:v>
                </c:pt>
                <c:pt idx="1204">
                  <c:v>39489</c:v>
                </c:pt>
                <c:pt idx="1205">
                  <c:v>39490</c:v>
                </c:pt>
                <c:pt idx="1206">
                  <c:v>39491</c:v>
                </c:pt>
                <c:pt idx="1207">
                  <c:v>39492</c:v>
                </c:pt>
                <c:pt idx="1208">
                  <c:v>39493</c:v>
                </c:pt>
                <c:pt idx="1209">
                  <c:v>39497</c:v>
                </c:pt>
                <c:pt idx="1210">
                  <c:v>39498</c:v>
                </c:pt>
                <c:pt idx="1211">
                  <c:v>39499</c:v>
                </c:pt>
                <c:pt idx="1212">
                  <c:v>39500</c:v>
                </c:pt>
                <c:pt idx="1213">
                  <c:v>39503</c:v>
                </c:pt>
                <c:pt idx="1214">
                  <c:v>39504</c:v>
                </c:pt>
                <c:pt idx="1215">
                  <c:v>39505</c:v>
                </c:pt>
                <c:pt idx="1216">
                  <c:v>39506</c:v>
                </c:pt>
                <c:pt idx="1217">
                  <c:v>39507</c:v>
                </c:pt>
                <c:pt idx="1218">
                  <c:v>39510</c:v>
                </c:pt>
                <c:pt idx="1219">
                  <c:v>39511</c:v>
                </c:pt>
                <c:pt idx="1220">
                  <c:v>39512</c:v>
                </c:pt>
                <c:pt idx="1221">
                  <c:v>39513</c:v>
                </c:pt>
                <c:pt idx="1222">
                  <c:v>39514</c:v>
                </c:pt>
                <c:pt idx="1223">
                  <c:v>39517</c:v>
                </c:pt>
                <c:pt idx="1224">
                  <c:v>39518</c:v>
                </c:pt>
                <c:pt idx="1225">
                  <c:v>39519</c:v>
                </c:pt>
                <c:pt idx="1226">
                  <c:v>39520</c:v>
                </c:pt>
                <c:pt idx="1227">
                  <c:v>39521</c:v>
                </c:pt>
                <c:pt idx="1228">
                  <c:v>39524</c:v>
                </c:pt>
                <c:pt idx="1229">
                  <c:v>39525</c:v>
                </c:pt>
                <c:pt idx="1230">
                  <c:v>39526</c:v>
                </c:pt>
                <c:pt idx="1231">
                  <c:v>39527</c:v>
                </c:pt>
                <c:pt idx="1232">
                  <c:v>39531</c:v>
                </c:pt>
                <c:pt idx="1233">
                  <c:v>39532</c:v>
                </c:pt>
                <c:pt idx="1234">
                  <c:v>39533</c:v>
                </c:pt>
                <c:pt idx="1235">
                  <c:v>39534</c:v>
                </c:pt>
                <c:pt idx="1236">
                  <c:v>39535</c:v>
                </c:pt>
                <c:pt idx="1237">
                  <c:v>39538</c:v>
                </c:pt>
                <c:pt idx="1238">
                  <c:v>39539</c:v>
                </c:pt>
                <c:pt idx="1239">
                  <c:v>39540</c:v>
                </c:pt>
                <c:pt idx="1240">
                  <c:v>39541</c:v>
                </c:pt>
                <c:pt idx="1241">
                  <c:v>39542</c:v>
                </c:pt>
                <c:pt idx="1242">
                  <c:v>39545</c:v>
                </c:pt>
                <c:pt idx="1243">
                  <c:v>39546</c:v>
                </c:pt>
                <c:pt idx="1244">
                  <c:v>39547</c:v>
                </c:pt>
                <c:pt idx="1245">
                  <c:v>39548</c:v>
                </c:pt>
                <c:pt idx="1246">
                  <c:v>39549</c:v>
                </c:pt>
                <c:pt idx="1247">
                  <c:v>39552</c:v>
                </c:pt>
                <c:pt idx="1248">
                  <c:v>39553</c:v>
                </c:pt>
                <c:pt idx="1249">
                  <c:v>39554</c:v>
                </c:pt>
                <c:pt idx="1250">
                  <c:v>39555</c:v>
                </c:pt>
                <c:pt idx="1251">
                  <c:v>39556</c:v>
                </c:pt>
                <c:pt idx="1252">
                  <c:v>39559</c:v>
                </c:pt>
                <c:pt idx="1253">
                  <c:v>39560</c:v>
                </c:pt>
                <c:pt idx="1254">
                  <c:v>39561</c:v>
                </c:pt>
                <c:pt idx="1255">
                  <c:v>39562</c:v>
                </c:pt>
                <c:pt idx="1256">
                  <c:v>39563</c:v>
                </c:pt>
                <c:pt idx="1257">
                  <c:v>39566</c:v>
                </c:pt>
                <c:pt idx="1258">
                  <c:v>39567</c:v>
                </c:pt>
                <c:pt idx="1259">
                  <c:v>39568</c:v>
                </c:pt>
                <c:pt idx="1260">
                  <c:v>39569</c:v>
                </c:pt>
                <c:pt idx="1261">
                  <c:v>39570</c:v>
                </c:pt>
                <c:pt idx="1262">
                  <c:v>39573</c:v>
                </c:pt>
                <c:pt idx="1263">
                  <c:v>39574</c:v>
                </c:pt>
                <c:pt idx="1264">
                  <c:v>39575</c:v>
                </c:pt>
                <c:pt idx="1265">
                  <c:v>39576</c:v>
                </c:pt>
                <c:pt idx="1266">
                  <c:v>39577</c:v>
                </c:pt>
                <c:pt idx="1267">
                  <c:v>39580</c:v>
                </c:pt>
                <c:pt idx="1268">
                  <c:v>39581</c:v>
                </c:pt>
                <c:pt idx="1269">
                  <c:v>39582</c:v>
                </c:pt>
                <c:pt idx="1270">
                  <c:v>39583</c:v>
                </c:pt>
                <c:pt idx="1271">
                  <c:v>39584</c:v>
                </c:pt>
                <c:pt idx="1272">
                  <c:v>39588</c:v>
                </c:pt>
                <c:pt idx="1273">
                  <c:v>39589</c:v>
                </c:pt>
                <c:pt idx="1274">
                  <c:v>39590</c:v>
                </c:pt>
                <c:pt idx="1275">
                  <c:v>39591</c:v>
                </c:pt>
                <c:pt idx="1276">
                  <c:v>39594</c:v>
                </c:pt>
                <c:pt idx="1277">
                  <c:v>39595</c:v>
                </c:pt>
                <c:pt idx="1278">
                  <c:v>39596</c:v>
                </c:pt>
                <c:pt idx="1279">
                  <c:v>39597</c:v>
                </c:pt>
                <c:pt idx="1280">
                  <c:v>39598</c:v>
                </c:pt>
                <c:pt idx="1281">
                  <c:v>39601</c:v>
                </c:pt>
                <c:pt idx="1282">
                  <c:v>39602</c:v>
                </c:pt>
                <c:pt idx="1283">
                  <c:v>39603</c:v>
                </c:pt>
                <c:pt idx="1284">
                  <c:v>39604</c:v>
                </c:pt>
                <c:pt idx="1285">
                  <c:v>39605</c:v>
                </c:pt>
                <c:pt idx="1286">
                  <c:v>39608</c:v>
                </c:pt>
                <c:pt idx="1287">
                  <c:v>39609</c:v>
                </c:pt>
                <c:pt idx="1288">
                  <c:v>39610</c:v>
                </c:pt>
                <c:pt idx="1289">
                  <c:v>39611</c:v>
                </c:pt>
                <c:pt idx="1290">
                  <c:v>39612</c:v>
                </c:pt>
                <c:pt idx="1291">
                  <c:v>39615</c:v>
                </c:pt>
                <c:pt idx="1292">
                  <c:v>39616</c:v>
                </c:pt>
                <c:pt idx="1293">
                  <c:v>39617</c:v>
                </c:pt>
                <c:pt idx="1294">
                  <c:v>39618</c:v>
                </c:pt>
                <c:pt idx="1295">
                  <c:v>39619</c:v>
                </c:pt>
                <c:pt idx="1296">
                  <c:v>39622</c:v>
                </c:pt>
                <c:pt idx="1297">
                  <c:v>39623</c:v>
                </c:pt>
                <c:pt idx="1298">
                  <c:v>39624</c:v>
                </c:pt>
                <c:pt idx="1299">
                  <c:v>39625</c:v>
                </c:pt>
                <c:pt idx="1300">
                  <c:v>39626</c:v>
                </c:pt>
                <c:pt idx="1301">
                  <c:v>39629</c:v>
                </c:pt>
                <c:pt idx="1302">
                  <c:v>39631</c:v>
                </c:pt>
                <c:pt idx="1303">
                  <c:v>39632</c:v>
                </c:pt>
                <c:pt idx="1304">
                  <c:v>39633</c:v>
                </c:pt>
                <c:pt idx="1305">
                  <c:v>39636</c:v>
                </c:pt>
                <c:pt idx="1306">
                  <c:v>39637</c:v>
                </c:pt>
                <c:pt idx="1307">
                  <c:v>39638</c:v>
                </c:pt>
                <c:pt idx="1308">
                  <c:v>39639</c:v>
                </c:pt>
                <c:pt idx="1309">
                  <c:v>39640</c:v>
                </c:pt>
                <c:pt idx="1310">
                  <c:v>39643</c:v>
                </c:pt>
                <c:pt idx="1311">
                  <c:v>39644</c:v>
                </c:pt>
                <c:pt idx="1312">
                  <c:v>39645</c:v>
                </c:pt>
                <c:pt idx="1313">
                  <c:v>39646</c:v>
                </c:pt>
                <c:pt idx="1314">
                  <c:v>39647</c:v>
                </c:pt>
                <c:pt idx="1315">
                  <c:v>39650</c:v>
                </c:pt>
                <c:pt idx="1316">
                  <c:v>39651</c:v>
                </c:pt>
                <c:pt idx="1317">
                  <c:v>39652</c:v>
                </c:pt>
                <c:pt idx="1318">
                  <c:v>39653</c:v>
                </c:pt>
                <c:pt idx="1319">
                  <c:v>39654</c:v>
                </c:pt>
                <c:pt idx="1320">
                  <c:v>39657</c:v>
                </c:pt>
                <c:pt idx="1321">
                  <c:v>39658</c:v>
                </c:pt>
                <c:pt idx="1322">
                  <c:v>39659</c:v>
                </c:pt>
                <c:pt idx="1323">
                  <c:v>39660</c:v>
                </c:pt>
                <c:pt idx="1324">
                  <c:v>39661</c:v>
                </c:pt>
                <c:pt idx="1325">
                  <c:v>39665</c:v>
                </c:pt>
                <c:pt idx="1326">
                  <c:v>39666</c:v>
                </c:pt>
                <c:pt idx="1327">
                  <c:v>39667</c:v>
                </c:pt>
                <c:pt idx="1328">
                  <c:v>39668</c:v>
                </c:pt>
                <c:pt idx="1329">
                  <c:v>39671</c:v>
                </c:pt>
                <c:pt idx="1330">
                  <c:v>39672</c:v>
                </c:pt>
                <c:pt idx="1331">
                  <c:v>39673</c:v>
                </c:pt>
                <c:pt idx="1332">
                  <c:v>39674</c:v>
                </c:pt>
                <c:pt idx="1333">
                  <c:v>39675</c:v>
                </c:pt>
                <c:pt idx="1334">
                  <c:v>39678</c:v>
                </c:pt>
                <c:pt idx="1335">
                  <c:v>39679</c:v>
                </c:pt>
                <c:pt idx="1336">
                  <c:v>39680</c:v>
                </c:pt>
                <c:pt idx="1337">
                  <c:v>39681</c:v>
                </c:pt>
                <c:pt idx="1338">
                  <c:v>39682</c:v>
                </c:pt>
                <c:pt idx="1339">
                  <c:v>39685</c:v>
                </c:pt>
                <c:pt idx="1340">
                  <c:v>39686</c:v>
                </c:pt>
                <c:pt idx="1341">
                  <c:v>39687</c:v>
                </c:pt>
                <c:pt idx="1342">
                  <c:v>39688</c:v>
                </c:pt>
                <c:pt idx="1343">
                  <c:v>39689</c:v>
                </c:pt>
                <c:pt idx="1344">
                  <c:v>39693</c:v>
                </c:pt>
                <c:pt idx="1345">
                  <c:v>39694</c:v>
                </c:pt>
                <c:pt idx="1346">
                  <c:v>39695</c:v>
                </c:pt>
                <c:pt idx="1347">
                  <c:v>39696</c:v>
                </c:pt>
                <c:pt idx="1348">
                  <c:v>39699</c:v>
                </c:pt>
                <c:pt idx="1349">
                  <c:v>39700</c:v>
                </c:pt>
                <c:pt idx="1350">
                  <c:v>39701</c:v>
                </c:pt>
                <c:pt idx="1351">
                  <c:v>39702</c:v>
                </c:pt>
                <c:pt idx="1352">
                  <c:v>39703</c:v>
                </c:pt>
                <c:pt idx="1353">
                  <c:v>39706</c:v>
                </c:pt>
                <c:pt idx="1354">
                  <c:v>39707</c:v>
                </c:pt>
                <c:pt idx="1355">
                  <c:v>39708</c:v>
                </c:pt>
                <c:pt idx="1356">
                  <c:v>39709</c:v>
                </c:pt>
                <c:pt idx="1357">
                  <c:v>39710</c:v>
                </c:pt>
                <c:pt idx="1358">
                  <c:v>39713</c:v>
                </c:pt>
                <c:pt idx="1359">
                  <c:v>39714</c:v>
                </c:pt>
                <c:pt idx="1360">
                  <c:v>39715</c:v>
                </c:pt>
                <c:pt idx="1361">
                  <c:v>39716</c:v>
                </c:pt>
                <c:pt idx="1362">
                  <c:v>39717</c:v>
                </c:pt>
                <c:pt idx="1363">
                  <c:v>39720</c:v>
                </c:pt>
                <c:pt idx="1364">
                  <c:v>39721</c:v>
                </c:pt>
                <c:pt idx="1365">
                  <c:v>39722</c:v>
                </c:pt>
                <c:pt idx="1366">
                  <c:v>39723</c:v>
                </c:pt>
                <c:pt idx="1367">
                  <c:v>39724</c:v>
                </c:pt>
                <c:pt idx="1368">
                  <c:v>39727</c:v>
                </c:pt>
                <c:pt idx="1369">
                  <c:v>39728</c:v>
                </c:pt>
                <c:pt idx="1370">
                  <c:v>39729</c:v>
                </c:pt>
                <c:pt idx="1371">
                  <c:v>39730</c:v>
                </c:pt>
                <c:pt idx="1372">
                  <c:v>39731</c:v>
                </c:pt>
                <c:pt idx="1373">
                  <c:v>39735</c:v>
                </c:pt>
                <c:pt idx="1374">
                  <c:v>39736</c:v>
                </c:pt>
                <c:pt idx="1375">
                  <c:v>39737</c:v>
                </c:pt>
                <c:pt idx="1376">
                  <c:v>39738</c:v>
                </c:pt>
                <c:pt idx="1377">
                  <c:v>39741</c:v>
                </c:pt>
                <c:pt idx="1378">
                  <c:v>39742</c:v>
                </c:pt>
                <c:pt idx="1379">
                  <c:v>39743</c:v>
                </c:pt>
                <c:pt idx="1380">
                  <c:v>39744</c:v>
                </c:pt>
                <c:pt idx="1381">
                  <c:v>39745</c:v>
                </c:pt>
                <c:pt idx="1382">
                  <c:v>39748</c:v>
                </c:pt>
                <c:pt idx="1383">
                  <c:v>39749</c:v>
                </c:pt>
                <c:pt idx="1384">
                  <c:v>39750</c:v>
                </c:pt>
                <c:pt idx="1385">
                  <c:v>39751</c:v>
                </c:pt>
                <c:pt idx="1386">
                  <c:v>39752</c:v>
                </c:pt>
                <c:pt idx="1387">
                  <c:v>39755</c:v>
                </c:pt>
                <c:pt idx="1388">
                  <c:v>39756</c:v>
                </c:pt>
                <c:pt idx="1389">
                  <c:v>39757</c:v>
                </c:pt>
                <c:pt idx="1390">
                  <c:v>39758</c:v>
                </c:pt>
                <c:pt idx="1391">
                  <c:v>39759</c:v>
                </c:pt>
                <c:pt idx="1392">
                  <c:v>39762</c:v>
                </c:pt>
                <c:pt idx="1393">
                  <c:v>39763</c:v>
                </c:pt>
                <c:pt idx="1394">
                  <c:v>39764</c:v>
                </c:pt>
                <c:pt idx="1395">
                  <c:v>39765</c:v>
                </c:pt>
                <c:pt idx="1396">
                  <c:v>39766</c:v>
                </c:pt>
                <c:pt idx="1397">
                  <c:v>39769</c:v>
                </c:pt>
                <c:pt idx="1398">
                  <c:v>39770</c:v>
                </c:pt>
                <c:pt idx="1399">
                  <c:v>39771</c:v>
                </c:pt>
                <c:pt idx="1400">
                  <c:v>39772</c:v>
                </c:pt>
                <c:pt idx="1401">
                  <c:v>39773</c:v>
                </c:pt>
                <c:pt idx="1402">
                  <c:v>39776</c:v>
                </c:pt>
                <c:pt idx="1403">
                  <c:v>39777</c:v>
                </c:pt>
                <c:pt idx="1404">
                  <c:v>39778</c:v>
                </c:pt>
                <c:pt idx="1405">
                  <c:v>39779</c:v>
                </c:pt>
                <c:pt idx="1406">
                  <c:v>39780</c:v>
                </c:pt>
                <c:pt idx="1407">
                  <c:v>39783</c:v>
                </c:pt>
                <c:pt idx="1408">
                  <c:v>39784</c:v>
                </c:pt>
                <c:pt idx="1409">
                  <c:v>39785</c:v>
                </c:pt>
                <c:pt idx="1410">
                  <c:v>39786</c:v>
                </c:pt>
                <c:pt idx="1411">
                  <c:v>39787</c:v>
                </c:pt>
                <c:pt idx="1412">
                  <c:v>39790</c:v>
                </c:pt>
                <c:pt idx="1413">
                  <c:v>39791</c:v>
                </c:pt>
                <c:pt idx="1414">
                  <c:v>39792</c:v>
                </c:pt>
                <c:pt idx="1415">
                  <c:v>39793</c:v>
                </c:pt>
                <c:pt idx="1416">
                  <c:v>39794</c:v>
                </c:pt>
                <c:pt idx="1417">
                  <c:v>39797</c:v>
                </c:pt>
                <c:pt idx="1418">
                  <c:v>39798</c:v>
                </c:pt>
                <c:pt idx="1419">
                  <c:v>39799</c:v>
                </c:pt>
                <c:pt idx="1420">
                  <c:v>39800</c:v>
                </c:pt>
                <c:pt idx="1421">
                  <c:v>39801</c:v>
                </c:pt>
                <c:pt idx="1422">
                  <c:v>39804</c:v>
                </c:pt>
                <c:pt idx="1423">
                  <c:v>39805</c:v>
                </c:pt>
                <c:pt idx="1424">
                  <c:v>39806</c:v>
                </c:pt>
                <c:pt idx="1425">
                  <c:v>39811</c:v>
                </c:pt>
                <c:pt idx="1426">
                  <c:v>39812</c:v>
                </c:pt>
                <c:pt idx="1427">
                  <c:v>39813</c:v>
                </c:pt>
                <c:pt idx="1428">
                  <c:v>39815</c:v>
                </c:pt>
                <c:pt idx="1429">
                  <c:v>39818</c:v>
                </c:pt>
                <c:pt idx="1430">
                  <c:v>39819</c:v>
                </c:pt>
                <c:pt idx="1431">
                  <c:v>39820</c:v>
                </c:pt>
                <c:pt idx="1432">
                  <c:v>39821</c:v>
                </c:pt>
                <c:pt idx="1433">
                  <c:v>39822</c:v>
                </c:pt>
                <c:pt idx="1434">
                  <c:v>39825</c:v>
                </c:pt>
                <c:pt idx="1435">
                  <c:v>39826</c:v>
                </c:pt>
                <c:pt idx="1436">
                  <c:v>39827</c:v>
                </c:pt>
                <c:pt idx="1437">
                  <c:v>39828</c:v>
                </c:pt>
                <c:pt idx="1438">
                  <c:v>39829</c:v>
                </c:pt>
                <c:pt idx="1439">
                  <c:v>39832</c:v>
                </c:pt>
                <c:pt idx="1440">
                  <c:v>39833</c:v>
                </c:pt>
                <c:pt idx="1441">
                  <c:v>39834</c:v>
                </c:pt>
                <c:pt idx="1442">
                  <c:v>39835</c:v>
                </c:pt>
                <c:pt idx="1443">
                  <c:v>39836</c:v>
                </c:pt>
                <c:pt idx="1444">
                  <c:v>39839</c:v>
                </c:pt>
                <c:pt idx="1445">
                  <c:v>39840</c:v>
                </c:pt>
                <c:pt idx="1446">
                  <c:v>39841</c:v>
                </c:pt>
                <c:pt idx="1447">
                  <c:v>39842</c:v>
                </c:pt>
                <c:pt idx="1448">
                  <c:v>39843</c:v>
                </c:pt>
                <c:pt idx="1449">
                  <c:v>39846</c:v>
                </c:pt>
                <c:pt idx="1450">
                  <c:v>39847</c:v>
                </c:pt>
                <c:pt idx="1451">
                  <c:v>39848</c:v>
                </c:pt>
                <c:pt idx="1452">
                  <c:v>39849</c:v>
                </c:pt>
                <c:pt idx="1453">
                  <c:v>39850</c:v>
                </c:pt>
                <c:pt idx="1454">
                  <c:v>39853</c:v>
                </c:pt>
                <c:pt idx="1455">
                  <c:v>39854</c:v>
                </c:pt>
                <c:pt idx="1456">
                  <c:v>39855</c:v>
                </c:pt>
                <c:pt idx="1457">
                  <c:v>39856</c:v>
                </c:pt>
                <c:pt idx="1458">
                  <c:v>39857</c:v>
                </c:pt>
                <c:pt idx="1459">
                  <c:v>39861</c:v>
                </c:pt>
                <c:pt idx="1460">
                  <c:v>39862</c:v>
                </c:pt>
                <c:pt idx="1461">
                  <c:v>39863</c:v>
                </c:pt>
                <c:pt idx="1462">
                  <c:v>39864</c:v>
                </c:pt>
                <c:pt idx="1463">
                  <c:v>39867</c:v>
                </c:pt>
                <c:pt idx="1464">
                  <c:v>39868</c:v>
                </c:pt>
                <c:pt idx="1465">
                  <c:v>39869</c:v>
                </c:pt>
                <c:pt idx="1466">
                  <c:v>39870</c:v>
                </c:pt>
                <c:pt idx="1467">
                  <c:v>39871</c:v>
                </c:pt>
                <c:pt idx="1468">
                  <c:v>39874</c:v>
                </c:pt>
                <c:pt idx="1469">
                  <c:v>39875</c:v>
                </c:pt>
                <c:pt idx="1470">
                  <c:v>39876</c:v>
                </c:pt>
                <c:pt idx="1471">
                  <c:v>39877</c:v>
                </c:pt>
                <c:pt idx="1472">
                  <c:v>39878</c:v>
                </c:pt>
                <c:pt idx="1473">
                  <c:v>39881</c:v>
                </c:pt>
                <c:pt idx="1474">
                  <c:v>39882</c:v>
                </c:pt>
                <c:pt idx="1475">
                  <c:v>39883</c:v>
                </c:pt>
                <c:pt idx="1476">
                  <c:v>39884</c:v>
                </c:pt>
                <c:pt idx="1477">
                  <c:v>39885</c:v>
                </c:pt>
                <c:pt idx="1478">
                  <c:v>39888</c:v>
                </c:pt>
                <c:pt idx="1479">
                  <c:v>39889</c:v>
                </c:pt>
                <c:pt idx="1480">
                  <c:v>39890</c:v>
                </c:pt>
                <c:pt idx="1481">
                  <c:v>39891</c:v>
                </c:pt>
                <c:pt idx="1482">
                  <c:v>39892</c:v>
                </c:pt>
                <c:pt idx="1483">
                  <c:v>39895</c:v>
                </c:pt>
                <c:pt idx="1484">
                  <c:v>39896</c:v>
                </c:pt>
                <c:pt idx="1485">
                  <c:v>39897</c:v>
                </c:pt>
                <c:pt idx="1486">
                  <c:v>39898</c:v>
                </c:pt>
                <c:pt idx="1487">
                  <c:v>39899</c:v>
                </c:pt>
                <c:pt idx="1488">
                  <c:v>39902</c:v>
                </c:pt>
                <c:pt idx="1489">
                  <c:v>39903</c:v>
                </c:pt>
                <c:pt idx="1490">
                  <c:v>39904</c:v>
                </c:pt>
                <c:pt idx="1491">
                  <c:v>39905</c:v>
                </c:pt>
                <c:pt idx="1492">
                  <c:v>39906</c:v>
                </c:pt>
                <c:pt idx="1493">
                  <c:v>39909</c:v>
                </c:pt>
                <c:pt idx="1494">
                  <c:v>39910</c:v>
                </c:pt>
                <c:pt idx="1495">
                  <c:v>39911</c:v>
                </c:pt>
                <c:pt idx="1496">
                  <c:v>39912</c:v>
                </c:pt>
                <c:pt idx="1497">
                  <c:v>39916</c:v>
                </c:pt>
                <c:pt idx="1498">
                  <c:v>39917</c:v>
                </c:pt>
                <c:pt idx="1499">
                  <c:v>39918</c:v>
                </c:pt>
                <c:pt idx="1500">
                  <c:v>39919</c:v>
                </c:pt>
                <c:pt idx="1501">
                  <c:v>39920</c:v>
                </c:pt>
                <c:pt idx="1502">
                  <c:v>39923</c:v>
                </c:pt>
                <c:pt idx="1503">
                  <c:v>39924</c:v>
                </c:pt>
                <c:pt idx="1504">
                  <c:v>39925</c:v>
                </c:pt>
                <c:pt idx="1505">
                  <c:v>39926</c:v>
                </c:pt>
                <c:pt idx="1506">
                  <c:v>39927</c:v>
                </c:pt>
                <c:pt idx="1507">
                  <c:v>39930</c:v>
                </c:pt>
                <c:pt idx="1508">
                  <c:v>39931</c:v>
                </c:pt>
                <c:pt idx="1509">
                  <c:v>39932</c:v>
                </c:pt>
                <c:pt idx="1510">
                  <c:v>39933</c:v>
                </c:pt>
                <c:pt idx="1511">
                  <c:v>39934</c:v>
                </c:pt>
                <c:pt idx="1512">
                  <c:v>39937</c:v>
                </c:pt>
                <c:pt idx="1513">
                  <c:v>39938</c:v>
                </c:pt>
                <c:pt idx="1514">
                  <c:v>39939</c:v>
                </c:pt>
                <c:pt idx="1515">
                  <c:v>39940</c:v>
                </c:pt>
                <c:pt idx="1516">
                  <c:v>39941</c:v>
                </c:pt>
                <c:pt idx="1517">
                  <c:v>39944</c:v>
                </c:pt>
                <c:pt idx="1518">
                  <c:v>39945</c:v>
                </c:pt>
                <c:pt idx="1519">
                  <c:v>39946</c:v>
                </c:pt>
                <c:pt idx="1520">
                  <c:v>39947</c:v>
                </c:pt>
                <c:pt idx="1521">
                  <c:v>39948</c:v>
                </c:pt>
                <c:pt idx="1522">
                  <c:v>39952</c:v>
                </c:pt>
                <c:pt idx="1523">
                  <c:v>39953</c:v>
                </c:pt>
                <c:pt idx="1524">
                  <c:v>39954</c:v>
                </c:pt>
                <c:pt idx="1525">
                  <c:v>39955</c:v>
                </c:pt>
                <c:pt idx="1526">
                  <c:v>39958</c:v>
                </c:pt>
                <c:pt idx="1527">
                  <c:v>39959</c:v>
                </c:pt>
                <c:pt idx="1528">
                  <c:v>39960</c:v>
                </c:pt>
                <c:pt idx="1529">
                  <c:v>39961</c:v>
                </c:pt>
                <c:pt idx="1530">
                  <c:v>39962</c:v>
                </c:pt>
                <c:pt idx="1531">
                  <c:v>39965</c:v>
                </c:pt>
                <c:pt idx="1532">
                  <c:v>39966</c:v>
                </c:pt>
                <c:pt idx="1533">
                  <c:v>39967</c:v>
                </c:pt>
                <c:pt idx="1534">
                  <c:v>39968</c:v>
                </c:pt>
                <c:pt idx="1535">
                  <c:v>39969</c:v>
                </c:pt>
                <c:pt idx="1536">
                  <c:v>39972</c:v>
                </c:pt>
                <c:pt idx="1537">
                  <c:v>39973</c:v>
                </c:pt>
                <c:pt idx="1538">
                  <c:v>39974</c:v>
                </c:pt>
                <c:pt idx="1539">
                  <c:v>39975</c:v>
                </c:pt>
                <c:pt idx="1540">
                  <c:v>39976</c:v>
                </c:pt>
                <c:pt idx="1541">
                  <c:v>39979</c:v>
                </c:pt>
                <c:pt idx="1542">
                  <c:v>39980</c:v>
                </c:pt>
                <c:pt idx="1543">
                  <c:v>39981</c:v>
                </c:pt>
                <c:pt idx="1544">
                  <c:v>39982</c:v>
                </c:pt>
                <c:pt idx="1545">
                  <c:v>39983</c:v>
                </c:pt>
                <c:pt idx="1546">
                  <c:v>39986</c:v>
                </c:pt>
                <c:pt idx="1547">
                  <c:v>39987</c:v>
                </c:pt>
                <c:pt idx="1548">
                  <c:v>39988</c:v>
                </c:pt>
                <c:pt idx="1549">
                  <c:v>39989</c:v>
                </c:pt>
                <c:pt idx="1550">
                  <c:v>39990</c:v>
                </c:pt>
                <c:pt idx="1551">
                  <c:v>39993</c:v>
                </c:pt>
                <c:pt idx="1552">
                  <c:v>39994</c:v>
                </c:pt>
                <c:pt idx="1553">
                  <c:v>39996</c:v>
                </c:pt>
                <c:pt idx="1554">
                  <c:v>39997</c:v>
                </c:pt>
                <c:pt idx="1555">
                  <c:v>40000</c:v>
                </c:pt>
                <c:pt idx="1556">
                  <c:v>40001</c:v>
                </c:pt>
                <c:pt idx="1557">
                  <c:v>40002</c:v>
                </c:pt>
                <c:pt idx="1558">
                  <c:v>40003</c:v>
                </c:pt>
                <c:pt idx="1559">
                  <c:v>40004</c:v>
                </c:pt>
                <c:pt idx="1560">
                  <c:v>40007</c:v>
                </c:pt>
                <c:pt idx="1561">
                  <c:v>40008</c:v>
                </c:pt>
                <c:pt idx="1562">
                  <c:v>40009</c:v>
                </c:pt>
                <c:pt idx="1563">
                  <c:v>40010</c:v>
                </c:pt>
                <c:pt idx="1564">
                  <c:v>40011</c:v>
                </c:pt>
                <c:pt idx="1565">
                  <c:v>40014</c:v>
                </c:pt>
                <c:pt idx="1566">
                  <c:v>40015</c:v>
                </c:pt>
                <c:pt idx="1567">
                  <c:v>40016</c:v>
                </c:pt>
                <c:pt idx="1568">
                  <c:v>40017</c:v>
                </c:pt>
                <c:pt idx="1569">
                  <c:v>40018</c:v>
                </c:pt>
                <c:pt idx="1570">
                  <c:v>40021</c:v>
                </c:pt>
                <c:pt idx="1571">
                  <c:v>40022</c:v>
                </c:pt>
                <c:pt idx="1572">
                  <c:v>40023</c:v>
                </c:pt>
                <c:pt idx="1573">
                  <c:v>40024</c:v>
                </c:pt>
                <c:pt idx="1574">
                  <c:v>40025</c:v>
                </c:pt>
                <c:pt idx="1575">
                  <c:v>40029</c:v>
                </c:pt>
                <c:pt idx="1576">
                  <c:v>40030</c:v>
                </c:pt>
                <c:pt idx="1577">
                  <c:v>40031</c:v>
                </c:pt>
                <c:pt idx="1578">
                  <c:v>40032</c:v>
                </c:pt>
                <c:pt idx="1579">
                  <c:v>40035</c:v>
                </c:pt>
                <c:pt idx="1580">
                  <c:v>40036</c:v>
                </c:pt>
                <c:pt idx="1581">
                  <c:v>40037</c:v>
                </c:pt>
                <c:pt idx="1582">
                  <c:v>40038</c:v>
                </c:pt>
                <c:pt idx="1583">
                  <c:v>40039</c:v>
                </c:pt>
                <c:pt idx="1584">
                  <c:v>40042</c:v>
                </c:pt>
                <c:pt idx="1585">
                  <c:v>40043</c:v>
                </c:pt>
                <c:pt idx="1586">
                  <c:v>40044</c:v>
                </c:pt>
                <c:pt idx="1587">
                  <c:v>40045</c:v>
                </c:pt>
                <c:pt idx="1588">
                  <c:v>40046</c:v>
                </c:pt>
                <c:pt idx="1589">
                  <c:v>40049</c:v>
                </c:pt>
                <c:pt idx="1590">
                  <c:v>40050</c:v>
                </c:pt>
                <c:pt idx="1591">
                  <c:v>40051</c:v>
                </c:pt>
                <c:pt idx="1592">
                  <c:v>40052</c:v>
                </c:pt>
                <c:pt idx="1593">
                  <c:v>40053</c:v>
                </c:pt>
                <c:pt idx="1594">
                  <c:v>40056</c:v>
                </c:pt>
                <c:pt idx="1595">
                  <c:v>40057</c:v>
                </c:pt>
                <c:pt idx="1596">
                  <c:v>40058</c:v>
                </c:pt>
                <c:pt idx="1597">
                  <c:v>40059</c:v>
                </c:pt>
                <c:pt idx="1598">
                  <c:v>40060</c:v>
                </c:pt>
                <c:pt idx="1599">
                  <c:v>40064</c:v>
                </c:pt>
                <c:pt idx="1600">
                  <c:v>40065</c:v>
                </c:pt>
                <c:pt idx="1601">
                  <c:v>40066</c:v>
                </c:pt>
                <c:pt idx="1602">
                  <c:v>40067</c:v>
                </c:pt>
                <c:pt idx="1603">
                  <c:v>40070</c:v>
                </c:pt>
                <c:pt idx="1604">
                  <c:v>40071</c:v>
                </c:pt>
                <c:pt idx="1605">
                  <c:v>40072</c:v>
                </c:pt>
                <c:pt idx="1606">
                  <c:v>40073</c:v>
                </c:pt>
                <c:pt idx="1607">
                  <c:v>40074</c:v>
                </c:pt>
                <c:pt idx="1608">
                  <c:v>40077</c:v>
                </c:pt>
                <c:pt idx="1609">
                  <c:v>40078</c:v>
                </c:pt>
                <c:pt idx="1610">
                  <c:v>40079</c:v>
                </c:pt>
                <c:pt idx="1611">
                  <c:v>40080</c:v>
                </c:pt>
                <c:pt idx="1612">
                  <c:v>40081</c:v>
                </c:pt>
                <c:pt idx="1613">
                  <c:v>40084</c:v>
                </c:pt>
                <c:pt idx="1614">
                  <c:v>40085</c:v>
                </c:pt>
                <c:pt idx="1615">
                  <c:v>40086</c:v>
                </c:pt>
                <c:pt idx="1616">
                  <c:v>40087</c:v>
                </c:pt>
                <c:pt idx="1617">
                  <c:v>40088</c:v>
                </c:pt>
                <c:pt idx="1618">
                  <c:v>40091</c:v>
                </c:pt>
                <c:pt idx="1619">
                  <c:v>40092</c:v>
                </c:pt>
                <c:pt idx="1620">
                  <c:v>40093</c:v>
                </c:pt>
                <c:pt idx="1621">
                  <c:v>40094</c:v>
                </c:pt>
                <c:pt idx="1622">
                  <c:v>40095</c:v>
                </c:pt>
                <c:pt idx="1623">
                  <c:v>40099</c:v>
                </c:pt>
                <c:pt idx="1624">
                  <c:v>40100</c:v>
                </c:pt>
                <c:pt idx="1625">
                  <c:v>40101</c:v>
                </c:pt>
                <c:pt idx="1626">
                  <c:v>40102</c:v>
                </c:pt>
                <c:pt idx="1627">
                  <c:v>40105</c:v>
                </c:pt>
                <c:pt idx="1628">
                  <c:v>40106</c:v>
                </c:pt>
                <c:pt idx="1629">
                  <c:v>40107</c:v>
                </c:pt>
                <c:pt idx="1630">
                  <c:v>40108</c:v>
                </c:pt>
                <c:pt idx="1631">
                  <c:v>40109</c:v>
                </c:pt>
                <c:pt idx="1632">
                  <c:v>40112</c:v>
                </c:pt>
                <c:pt idx="1633">
                  <c:v>40113</c:v>
                </c:pt>
                <c:pt idx="1634">
                  <c:v>40114</c:v>
                </c:pt>
                <c:pt idx="1635">
                  <c:v>40115</c:v>
                </c:pt>
                <c:pt idx="1636">
                  <c:v>40116</c:v>
                </c:pt>
                <c:pt idx="1637">
                  <c:v>40119</c:v>
                </c:pt>
                <c:pt idx="1638">
                  <c:v>40120</c:v>
                </c:pt>
                <c:pt idx="1639">
                  <c:v>40121</c:v>
                </c:pt>
                <c:pt idx="1640">
                  <c:v>40122</c:v>
                </c:pt>
                <c:pt idx="1641">
                  <c:v>40123</c:v>
                </c:pt>
                <c:pt idx="1642">
                  <c:v>40126</c:v>
                </c:pt>
                <c:pt idx="1643">
                  <c:v>40127</c:v>
                </c:pt>
                <c:pt idx="1644">
                  <c:v>40128</c:v>
                </c:pt>
                <c:pt idx="1645">
                  <c:v>40129</c:v>
                </c:pt>
                <c:pt idx="1646">
                  <c:v>40130</c:v>
                </c:pt>
                <c:pt idx="1647">
                  <c:v>40133</c:v>
                </c:pt>
                <c:pt idx="1648">
                  <c:v>40134</c:v>
                </c:pt>
                <c:pt idx="1649">
                  <c:v>40135</c:v>
                </c:pt>
                <c:pt idx="1650">
                  <c:v>40136</c:v>
                </c:pt>
                <c:pt idx="1651">
                  <c:v>40137</c:v>
                </c:pt>
                <c:pt idx="1652">
                  <c:v>40140</c:v>
                </c:pt>
                <c:pt idx="1653">
                  <c:v>40141</c:v>
                </c:pt>
                <c:pt idx="1654">
                  <c:v>40142</c:v>
                </c:pt>
                <c:pt idx="1655">
                  <c:v>40143</c:v>
                </c:pt>
                <c:pt idx="1656">
                  <c:v>40144</c:v>
                </c:pt>
                <c:pt idx="1657">
                  <c:v>40147</c:v>
                </c:pt>
                <c:pt idx="1658">
                  <c:v>40148</c:v>
                </c:pt>
                <c:pt idx="1659">
                  <c:v>40149</c:v>
                </c:pt>
                <c:pt idx="1660">
                  <c:v>40150</c:v>
                </c:pt>
                <c:pt idx="1661">
                  <c:v>40151</c:v>
                </c:pt>
                <c:pt idx="1662">
                  <c:v>40154</c:v>
                </c:pt>
                <c:pt idx="1663">
                  <c:v>40155</c:v>
                </c:pt>
                <c:pt idx="1664">
                  <c:v>40156</c:v>
                </c:pt>
                <c:pt idx="1665">
                  <c:v>40157</c:v>
                </c:pt>
                <c:pt idx="1666">
                  <c:v>40158</c:v>
                </c:pt>
                <c:pt idx="1667">
                  <c:v>40161</c:v>
                </c:pt>
                <c:pt idx="1668">
                  <c:v>40162</c:v>
                </c:pt>
                <c:pt idx="1669">
                  <c:v>40163</c:v>
                </c:pt>
                <c:pt idx="1670">
                  <c:v>40164</c:v>
                </c:pt>
                <c:pt idx="1671">
                  <c:v>40165</c:v>
                </c:pt>
                <c:pt idx="1672">
                  <c:v>40168</c:v>
                </c:pt>
                <c:pt idx="1673">
                  <c:v>40169</c:v>
                </c:pt>
                <c:pt idx="1674">
                  <c:v>40170</c:v>
                </c:pt>
                <c:pt idx="1675">
                  <c:v>40171</c:v>
                </c:pt>
                <c:pt idx="1676">
                  <c:v>40176</c:v>
                </c:pt>
                <c:pt idx="1677">
                  <c:v>40177</c:v>
                </c:pt>
                <c:pt idx="1678">
                  <c:v>40178</c:v>
                </c:pt>
                <c:pt idx="1679">
                  <c:v>40182</c:v>
                </c:pt>
                <c:pt idx="1680">
                  <c:v>40183</c:v>
                </c:pt>
                <c:pt idx="1681">
                  <c:v>40184</c:v>
                </c:pt>
                <c:pt idx="1682">
                  <c:v>40185</c:v>
                </c:pt>
                <c:pt idx="1683">
                  <c:v>40186</c:v>
                </c:pt>
                <c:pt idx="1684">
                  <c:v>40189</c:v>
                </c:pt>
                <c:pt idx="1685">
                  <c:v>40190</c:v>
                </c:pt>
                <c:pt idx="1686">
                  <c:v>40191</c:v>
                </c:pt>
                <c:pt idx="1687">
                  <c:v>40192</c:v>
                </c:pt>
                <c:pt idx="1688">
                  <c:v>40193</c:v>
                </c:pt>
                <c:pt idx="1689">
                  <c:v>40196</c:v>
                </c:pt>
                <c:pt idx="1690">
                  <c:v>40197</c:v>
                </c:pt>
                <c:pt idx="1691">
                  <c:v>40198</c:v>
                </c:pt>
                <c:pt idx="1692">
                  <c:v>40199</c:v>
                </c:pt>
                <c:pt idx="1693">
                  <c:v>40200</c:v>
                </c:pt>
                <c:pt idx="1694">
                  <c:v>40203</c:v>
                </c:pt>
                <c:pt idx="1695">
                  <c:v>40204</c:v>
                </c:pt>
                <c:pt idx="1696">
                  <c:v>40205</c:v>
                </c:pt>
                <c:pt idx="1697">
                  <c:v>40206</c:v>
                </c:pt>
                <c:pt idx="1698">
                  <c:v>40207</c:v>
                </c:pt>
                <c:pt idx="1699">
                  <c:v>40210</c:v>
                </c:pt>
                <c:pt idx="1700">
                  <c:v>40211</c:v>
                </c:pt>
                <c:pt idx="1701">
                  <c:v>40212</c:v>
                </c:pt>
                <c:pt idx="1702">
                  <c:v>40213</c:v>
                </c:pt>
                <c:pt idx="1703">
                  <c:v>40214</c:v>
                </c:pt>
                <c:pt idx="1704">
                  <c:v>40217</c:v>
                </c:pt>
                <c:pt idx="1705">
                  <c:v>40218</c:v>
                </c:pt>
                <c:pt idx="1706">
                  <c:v>40219</c:v>
                </c:pt>
                <c:pt idx="1707">
                  <c:v>40220</c:v>
                </c:pt>
                <c:pt idx="1708">
                  <c:v>40221</c:v>
                </c:pt>
                <c:pt idx="1709">
                  <c:v>40225</c:v>
                </c:pt>
                <c:pt idx="1710">
                  <c:v>40226</c:v>
                </c:pt>
                <c:pt idx="1711">
                  <c:v>40227</c:v>
                </c:pt>
                <c:pt idx="1712">
                  <c:v>40228</c:v>
                </c:pt>
                <c:pt idx="1713">
                  <c:v>40231</c:v>
                </c:pt>
                <c:pt idx="1714">
                  <c:v>40232</c:v>
                </c:pt>
                <c:pt idx="1715">
                  <c:v>40233</c:v>
                </c:pt>
                <c:pt idx="1716">
                  <c:v>40234</c:v>
                </c:pt>
                <c:pt idx="1717">
                  <c:v>40235</c:v>
                </c:pt>
                <c:pt idx="1718">
                  <c:v>40238</c:v>
                </c:pt>
                <c:pt idx="1719">
                  <c:v>40239</c:v>
                </c:pt>
                <c:pt idx="1720">
                  <c:v>40240</c:v>
                </c:pt>
                <c:pt idx="1721">
                  <c:v>40241</c:v>
                </c:pt>
                <c:pt idx="1722">
                  <c:v>40242</c:v>
                </c:pt>
                <c:pt idx="1723">
                  <c:v>40245</c:v>
                </c:pt>
                <c:pt idx="1724">
                  <c:v>40246</c:v>
                </c:pt>
                <c:pt idx="1725">
                  <c:v>40247</c:v>
                </c:pt>
                <c:pt idx="1726">
                  <c:v>40248</c:v>
                </c:pt>
                <c:pt idx="1727">
                  <c:v>40249</c:v>
                </c:pt>
                <c:pt idx="1728">
                  <c:v>40252</c:v>
                </c:pt>
                <c:pt idx="1729">
                  <c:v>40253</c:v>
                </c:pt>
                <c:pt idx="1730">
                  <c:v>40254</c:v>
                </c:pt>
                <c:pt idx="1731">
                  <c:v>40255</c:v>
                </c:pt>
                <c:pt idx="1732">
                  <c:v>40256</c:v>
                </c:pt>
                <c:pt idx="1733">
                  <c:v>40259</c:v>
                </c:pt>
                <c:pt idx="1734">
                  <c:v>40260</c:v>
                </c:pt>
                <c:pt idx="1735">
                  <c:v>40261</c:v>
                </c:pt>
                <c:pt idx="1736">
                  <c:v>40262</c:v>
                </c:pt>
                <c:pt idx="1737">
                  <c:v>40263</c:v>
                </c:pt>
                <c:pt idx="1738">
                  <c:v>40266</c:v>
                </c:pt>
                <c:pt idx="1739">
                  <c:v>40267</c:v>
                </c:pt>
                <c:pt idx="1740">
                  <c:v>40268</c:v>
                </c:pt>
                <c:pt idx="1741">
                  <c:v>40269</c:v>
                </c:pt>
                <c:pt idx="1742">
                  <c:v>40273</c:v>
                </c:pt>
                <c:pt idx="1743">
                  <c:v>40274</c:v>
                </c:pt>
                <c:pt idx="1744">
                  <c:v>40275</c:v>
                </c:pt>
                <c:pt idx="1745">
                  <c:v>40276</c:v>
                </c:pt>
                <c:pt idx="1746">
                  <c:v>40277</c:v>
                </c:pt>
                <c:pt idx="1747">
                  <c:v>40280</c:v>
                </c:pt>
                <c:pt idx="1748">
                  <c:v>40281</c:v>
                </c:pt>
                <c:pt idx="1749">
                  <c:v>40282</c:v>
                </c:pt>
                <c:pt idx="1750">
                  <c:v>40283</c:v>
                </c:pt>
                <c:pt idx="1751">
                  <c:v>40284</c:v>
                </c:pt>
                <c:pt idx="1752">
                  <c:v>40287</c:v>
                </c:pt>
                <c:pt idx="1753">
                  <c:v>40288</c:v>
                </c:pt>
                <c:pt idx="1754">
                  <c:v>40289</c:v>
                </c:pt>
                <c:pt idx="1755">
                  <c:v>40290</c:v>
                </c:pt>
                <c:pt idx="1756">
                  <c:v>40291</c:v>
                </c:pt>
                <c:pt idx="1757">
                  <c:v>40294</c:v>
                </c:pt>
                <c:pt idx="1758">
                  <c:v>40295</c:v>
                </c:pt>
                <c:pt idx="1759">
                  <c:v>40296</c:v>
                </c:pt>
                <c:pt idx="1760">
                  <c:v>40297</c:v>
                </c:pt>
                <c:pt idx="1761">
                  <c:v>40298</c:v>
                </c:pt>
                <c:pt idx="1762">
                  <c:v>40301</c:v>
                </c:pt>
                <c:pt idx="1763">
                  <c:v>40302</c:v>
                </c:pt>
                <c:pt idx="1764">
                  <c:v>40303</c:v>
                </c:pt>
                <c:pt idx="1765">
                  <c:v>40304</c:v>
                </c:pt>
                <c:pt idx="1766">
                  <c:v>40305</c:v>
                </c:pt>
                <c:pt idx="1767">
                  <c:v>40308</c:v>
                </c:pt>
                <c:pt idx="1768">
                  <c:v>40309</c:v>
                </c:pt>
                <c:pt idx="1769">
                  <c:v>40310</c:v>
                </c:pt>
                <c:pt idx="1770">
                  <c:v>40311</c:v>
                </c:pt>
                <c:pt idx="1771">
                  <c:v>40312</c:v>
                </c:pt>
                <c:pt idx="1772">
                  <c:v>40315</c:v>
                </c:pt>
                <c:pt idx="1773">
                  <c:v>40316</c:v>
                </c:pt>
                <c:pt idx="1774">
                  <c:v>40317</c:v>
                </c:pt>
                <c:pt idx="1775">
                  <c:v>40318</c:v>
                </c:pt>
                <c:pt idx="1776">
                  <c:v>40319</c:v>
                </c:pt>
                <c:pt idx="1777">
                  <c:v>40323</c:v>
                </c:pt>
                <c:pt idx="1778">
                  <c:v>40324</c:v>
                </c:pt>
                <c:pt idx="1779">
                  <c:v>40325</c:v>
                </c:pt>
                <c:pt idx="1780">
                  <c:v>40326</c:v>
                </c:pt>
                <c:pt idx="1781">
                  <c:v>40329</c:v>
                </c:pt>
                <c:pt idx="1782">
                  <c:v>40330</c:v>
                </c:pt>
                <c:pt idx="1783">
                  <c:v>40330</c:v>
                </c:pt>
                <c:pt idx="1784">
                  <c:v>40331</c:v>
                </c:pt>
                <c:pt idx="1785">
                  <c:v>40332</c:v>
                </c:pt>
                <c:pt idx="1786">
                  <c:v>40333</c:v>
                </c:pt>
                <c:pt idx="1787">
                  <c:v>40336</c:v>
                </c:pt>
                <c:pt idx="1788">
                  <c:v>40337</c:v>
                </c:pt>
                <c:pt idx="1789">
                  <c:v>40338</c:v>
                </c:pt>
                <c:pt idx="1790">
                  <c:v>40339</c:v>
                </c:pt>
                <c:pt idx="1791">
                  <c:v>40340</c:v>
                </c:pt>
                <c:pt idx="1792">
                  <c:v>40343</c:v>
                </c:pt>
                <c:pt idx="1793">
                  <c:v>40344</c:v>
                </c:pt>
                <c:pt idx="1794">
                  <c:v>40345</c:v>
                </c:pt>
                <c:pt idx="1795">
                  <c:v>40346</c:v>
                </c:pt>
                <c:pt idx="1796">
                  <c:v>40347</c:v>
                </c:pt>
                <c:pt idx="1797">
                  <c:v>40350</c:v>
                </c:pt>
                <c:pt idx="1798">
                  <c:v>40351</c:v>
                </c:pt>
                <c:pt idx="1799">
                  <c:v>40352</c:v>
                </c:pt>
                <c:pt idx="1800">
                  <c:v>40353</c:v>
                </c:pt>
                <c:pt idx="1801">
                  <c:v>40354</c:v>
                </c:pt>
                <c:pt idx="1802">
                  <c:v>40357</c:v>
                </c:pt>
                <c:pt idx="1803">
                  <c:v>40358</c:v>
                </c:pt>
                <c:pt idx="1804">
                  <c:v>40359</c:v>
                </c:pt>
              </c:numCache>
            </c:numRef>
          </c:cat>
          <c:val>
            <c:numRef>
              <c:f>VaR!$C$2:$C$1806</c:f>
              <c:numCache>
                <c:formatCode>0.000000;[Red]0.000000</c:formatCode>
                <c:ptCount val="1805"/>
                <c:pt idx="0">
                  <c:v>-2.1195000877939602E-2</c:v>
                </c:pt>
                <c:pt idx="1">
                  <c:v>-2.1117591533677114E-2</c:v>
                </c:pt>
                <c:pt idx="2">
                  <c:v>-2.127312092603716E-2</c:v>
                </c:pt>
                <c:pt idx="3">
                  <c:v>-2.1185969559041392E-2</c:v>
                </c:pt>
                <c:pt idx="4">
                  <c:v>-2.118894873134388E-2</c:v>
                </c:pt>
                <c:pt idx="5">
                  <c:v>-2.0894029001245488E-2</c:v>
                </c:pt>
                <c:pt idx="6">
                  <c:v>-2.1248293308266858E-2</c:v>
                </c:pt>
                <c:pt idx="7">
                  <c:v>-1.9823378638904189E-2</c:v>
                </c:pt>
                <c:pt idx="8">
                  <c:v>-1.9896289600916071E-2</c:v>
                </c:pt>
                <c:pt idx="9">
                  <c:v>-1.9722049650638219E-2</c:v>
                </c:pt>
                <c:pt idx="10">
                  <c:v>-1.9976753364594493E-2</c:v>
                </c:pt>
                <c:pt idx="11">
                  <c:v>-1.9595735681905532E-2</c:v>
                </c:pt>
                <c:pt idx="12">
                  <c:v>-1.9554647693939785E-2</c:v>
                </c:pt>
                <c:pt idx="13">
                  <c:v>-1.9522107688670905E-2</c:v>
                </c:pt>
                <c:pt idx="14">
                  <c:v>-1.9015163932141695E-2</c:v>
                </c:pt>
                <c:pt idx="15">
                  <c:v>-1.9889121046441652E-2</c:v>
                </c:pt>
                <c:pt idx="16">
                  <c:v>-1.9832052209587434E-2</c:v>
                </c:pt>
                <c:pt idx="17">
                  <c:v>-2.0908899347365083E-2</c:v>
                </c:pt>
                <c:pt idx="18">
                  <c:v>-2.0622873037564552E-2</c:v>
                </c:pt>
                <c:pt idx="19">
                  <c:v>-2.0030182915571852E-2</c:v>
                </c:pt>
                <c:pt idx="20">
                  <c:v>-2.0324785073555878E-2</c:v>
                </c:pt>
                <c:pt idx="21">
                  <c:v>-1.9873805108670612E-2</c:v>
                </c:pt>
                <c:pt idx="22">
                  <c:v>-1.9595398528598179E-2</c:v>
                </c:pt>
                <c:pt idx="23">
                  <c:v>-2.0203545222739892E-2</c:v>
                </c:pt>
                <c:pt idx="24">
                  <c:v>-2.0791340509765516E-2</c:v>
                </c:pt>
                <c:pt idx="25">
                  <c:v>-2.1084317232757811E-2</c:v>
                </c:pt>
                <c:pt idx="26">
                  <c:v>-2.1616291989109252E-2</c:v>
                </c:pt>
                <c:pt idx="27">
                  <c:v>-2.0911075459604789E-2</c:v>
                </c:pt>
                <c:pt idx="28">
                  <c:v>-2.0993664054107238E-2</c:v>
                </c:pt>
                <c:pt idx="29">
                  <c:v>-2.1692240714097692E-2</c:v>
                </c:pt>
                <c:pt idx="30">
                  <c:v>-2.1641249713598452E-2</c:v>
                </c:pt>
                <c:pt idx="31">
                  <c:v>-2.1414025966551807E-2</c:v>
                </c:pt>
                <c:pt idx="32">
                  <c:v>-2.0695378550492832E-2</c:v>
                </c:pt>
                <c:pt idx="33">
                  <c:v>-2.1571587992058838E-2</c:v>
                </c:pt>
                <c:pt idx="34">
                  <c:v>-2.2499712735087801E-2</c:v>
                </c:pt>
                <c:pt idx="35">
                  <c:v>-2.1732766638477712E-2</c:v>
                </c:pt>
                <c:pt idx="36">
                  <c:v>-2.0922232345319512E-2</c:v>
                </c:pt>
                <c:pt idx="37">
                  <c:v>-2.0771349694179306E-2</c:v>
                </c:pt>
                <c:pt idx="38">
                  <c:v>-2.1110110309450581E-2</c:v>
                </c:pt>
                <c:pt idx="39">
                  <c:v>-2.0769498747028037E-2</c:v>
                </c:pt>
                <c:pt idx="40">
                  <c:v>-2.0240194646069402E-2</c:v>
                </c:pt>
                <c:pt idx="41">
                  <c:v>-2.0517606227875792E-2</c:v>
                </c:pt>
                <c:pt idx="42">
                  <c:v>-2.0542346988111252E-2</c:v>
                </c:pt>
                <c:pt idx="43">
                  <c:v>-2.0453678250448741E-2</c:v>
                </c:pt>
                <c:pt idx="44">
                  <c:v>-1.9818218316011181E-2</c:v>
                </c:pt>
                <c:pt idx="45">
                  <c:v>-1.9734390948813272E-2</c:v>
                </c:pt>
                <c:pt idx="46">
                  <c:v>-1.9521498595500307E-2</c:v>
                </c:pt>
                <c:pt idx="47">
                  <c:v>-1.9015611397587926E-2</c:v>
                </c:pt>
                <c:pt idx="48">
                  <c:v>-1.9807235359618532E-2</c:v>
                </c:pt>
                <c:pt idx="49">
                  <c:v>-1.994673404110647E-2</c:v>
                </c:pt>
                <c:pt idx="50">
                  <c:v>-1.9122734200506735E-2</c:v>
                </c:pt>
                <c:pt idx="51">
                  <c:v>-1.9244427580665607E-2</c:v>
                </c:pt>
                <c:pt idx="52">
                  <c:v>-1.9002031027898783E-2</c:v>
                </c:pt>
                <c:pt idx="53">
                  <c:v>-1.9477132983981835E-2</c:v>
                </c:pt>
                <c:pt idx="54">
                  <c:v>-1.9287928262433387E-2</c:v>
                </c:pt>
                <c:pt idx="55">
                  <c:v>-1.9503616971608368E-2</c:v>
                </c:pt>
                <c:pt idx="56">
                  <c:v>-1.9183211944062788E-2</c:v>
                </c:pt>
                <c:pt idx="57">
                  <c:v>-1.9216074051446742E-2</c:v>
                </c:pt>
                <c:pt idx="58">
                  <c:v>-1.9726400495398089E-2</c:v>
                </c:pt>
                <c:pt idx="59">
                  <c:v>-2.0006420801612308E-2</c:v>
                </c:pt>
                <c:pt idx="60">
                  <c:v>-1.912142643691353E-2</c:v>
                </c:pt>
                <c:pt idx="61">
                  <c:v>-1.9050608621123687E-2</c:v>
                </c:pt>
                <c:pt idx="62">
                  <c:v>-1.8963083175947925E-2</c:v>
                </c:pt>
                <c:pt idx="63">
                  <c:v>-1.8463863978736273E-2</c:v>
                </c:pt>
                <c:pt idx="64">
                  <c:v>-1.92795382146384E-2</c:v>
                </c:pt>
                <c:pt idx="65">
                  <c:v>-1.8110757366785114E-2</c:v>
                </c:pt>
                <c:pt idx="66">
                  <c:v>-1.8235753938807563E-2</c:v>
                </c:pt>
                <c:pt idx="67">
                  <c:v>-1.8239737738135021E-2</c:v>
                </c:pt>
                <c:pt idx="68">
                  <c:v>-1.8481789709428553E-2</c:v>
                </c:pt>
                <c:pt idx="69">
                  <c:v>-1.9077955428448666E-2</c:v>
                </c:pt>
                <c:pt idx="70">
                  <c:v>-1.8523581649757564E-2</c:v>
                </c:pt>
                <c:pt idx="71">
                  <c:v>-1.8465916390394316E-2</c:v>
                </c:pt>
                <c:pt idx="72">
                  <c:v>-1.9096026772312303E-2</c:v>
                </c:pt>
                <c:pt idx="73">
                  <c:v>-1.8627102485962336E-2</c:v>
                </c:pt>
                <c:pt idx="74">
                  <c:v>-1.8871451364472307E-2</c:v>
                </c:pt>
                <c:pt idx="75">
                  <c:v>-1.8295568761365896E-2</c:v>
                </c:pt>
                <c:pt idx="76">
                  <c:v>-1.7738879301139841E-2</c:v>
                </c:pt>
                <c:pt idx="77">
                  <c:v>-1.7664649368297661E-2</c:v>
                </c:pt>
                <c:pt idx="78">
                  <c:v>-1.8254485678928421E-2</c:v>
                </c:pt>
                <c:pt idx="79">
                  <c:v>-1.8098087790755061E-2</c:v>
                </c:pt>
                <c:pt idx="80">
                  <c:v>-1.7625371233493704E-2</c:v>
                </c:pt>
                <c:pt idx="81">
                  <c:v>-1.7135317305965691E-2</c:v>
                </c:pt>
                <c:pt idx="82">
                  <c:v>-1.6694497039249162E-2</c:v>
                </c:pt>
                <c:pt idx="83">
                  <c:v>-1.7653684365727385E-2</c:v>
                </c:pt>
                <c:pt idx="84">
                  <c:v>-1.8043858367790738E-2</c:v>
                </c:pt>
                <c:pt idx="85">
                  <c:v>-1.7562529656812913E-2</c:v>
                </c:pt>
                <c:pt idx="86">
                  <c:v>-1.7123757811818022E-2</c:v>
                </c:pt>
                <c:pt idx="87">
                  <c:v>-1.7394383593038749E-2</c:v>
                </c:pt>
                <c:pt idx="88">
                  <c:v>-1.8555232900002498E-2</c:v>
                </c:pt>
                <c:pt idx="89">
                  <c:v>-1.7720759601733641E-2</c:v>
                </c:pt>
                <c:pt idx="90">
                  <c:v>-1.7375174088788421E-2</c:v>
                </c:pt>
                <c:pt idx="91">
                  <c:v>-1.7321756488926299E-2</c:v>
                </c:pt>
                <c:pt idx="92">
                  <c:v>-1.6681947679328003E-2</c:v>
                </c:pt>
                <c:pt idx="93">
                  <c:v>-1.7984845313407619E-2</c:v>
                </c:pt>
                <c:pt idx="94">
                  <c:v>-1.7000888087101523E-2</c:v>
                </c:pt>
                <c:pt idx="95">
                  <c:v>-1.8052995651794815E-2</c:v>
                </c:pt>
                <c:pt idx="96">
                  <c:v>-1.6930655939668152E-2</c:v>
                </c:pt>
                <c:pt idx="97">
                  <c:v>-1.629762906464096E-2</c:v>
                </c:pt>
                <c:pt idx="98">
                  <c:v>-1.5815660706438885E-2</c:v>
                </c:pt>
                <c:pt idx="99">
                  <c:v>-1.5982399486805261E-2</c:v>
                </c:pt>
                <c:pt idx="100">
                  <c:v>-1.6024955536413261E-2</c:v>
                </c:pt>
                <c:pt idx="101">
                  <c:v>-1.6192470118061963E-2</c:v>
                </c:pt>
                <c:pt idx="102">
                  <c:v>-1.675486501136899E-2</c:v>
                </c:pt>
                <c:pt idx="103">
                  <c:v>-1.6998253937790531E-2</c:v>
                </c:pt>
                <c:pt idx="104">
                  <c:v>-1.6879814137699144E-2</c:v>
                </c:pt>
                <c:pt idx="105">
                  <c:v>-1.7064868999743646E-2</c:v>
                </c:pt>
                <c:pt idx="106">
                  <c:v>-1.7008313608936013E-2</c:v>
                </c:pt>
                <c:pt idx="107">
                  <c:v>-1.6850927005468481E-2</c:v>
                </c:pt>
                <c:pt idx="108">
                  <c:v>-1.8602772231951104E-2</c:v>
                </c:pt>
                <c:pt idx="109">
                  <c:v>-1.7459807029467349E-2</c:v>
                </c:pt>
                <c:pt idx="110">
                  <c:v>-1.7182676959100574E-2</c:v>
                </c:pt>
                <c:pt idx="111">
                  <c:v>-1.7157300277940782E-2</c:v>
                </c:pt>
                <c:pt idx="112">
                  <c:v>-1.7461646599242708E-2</c:v>
                </c:pt>
                <c:pt idx="113">
                  <c:v>-1.6896472937599865E-2</c:v>
                </c:pt>
                <c:pt idx="114">
                  <c:v>-1.801157409426957E-2</c:v>
                </c:pt>
                <c:pt idx="115">
                  <c:v>-1.7107328855838422E-2</c:v>
                </c:pt>
                <c:pt idx="116">
                  <c:v>-1.7724658223015555E-2</c:v>
                </c:pt>
                <c:pt idx="117">
                  <c:v>-1.7482910914443123E-2</c:v>
                </c:pt>
                <c:pt idx="118">
                  <c:v>-1.6645452949501323E-2</c:v>
                </c:pt>
                <c:pt idx="119">
                  <c:v>-1.6615565212197661E-2</c:v>
                </c:pt>
                <c:pt idx="120">
                  <c:v>-1.6122083982793568E-2</c:v>
                </c:pt>
                <c:pt idx="121">
                  <c:v>-1.616671558126382E-2</c:v>
                </c:pt>
                <c:pt idx="122">
                  <c:v>-1.6130594746504783E-2</c:v>
                </c:pt>
                <c:pt idx="123">
                  <c:v>-1.6208478227367245E-2</c:v>
                </c:pt>
                <c:pt idx="124">
                  <c:v>-1.6258646774660428E-2</c:v>
                </c:pt>
                <c:pt idx="125">
                  <c:v>-1.5904031946716257E-2</c:v>
                </c:pt>
                <c:pt idx="126">
                  <c:v>-1.6093331848270605E-2</c:v>
                </c:pt>
                <c:pt idx="127">
                  <c:v>-1.6056475859478905E-2</c:v>
                </c:pt>
                <c:pt idx="128">
                  <c:v>-1.6111875834098691E-2</c:v>
                </c:pt>
                <c:pt idx="129">
                  <c:v>-1.6335189529355181E-2</c:v>
                </c:pt>
                <c:pt idx="130">
                  <c:v>-1.6343571289567625E-2</c:v>
                </c:pt>
                <c:pt idx="131">
                  <c:v>-1.5848217017237383E-2</c:v>
                </c:pt>
                <c:pt idx="132">
                  <c:v>-1.5723487856361101E-2</c:v>
                </c:pt>
                <c:pt idx="133">
                  <c:v>-1.5604173240446138E-2</c:v>
                </c:pt>
                <c:pt idx="134">
                  <c:v>-1.5471988227265409E-2</c:v>
                </c:pt>
                <c:pt idx="135">
                  <c:v>-1.5701034004362673E-2</c:v>
                </c:pt>
                <c:pt idx="136">
                  <c:v>-1.5470207021753462E-2</c:v>
                </c:pt>
                <c:pt idx="137">
                  <c:v>-1.5345119008466305E-2</c:v>
                </c:pt>
                <c:pt idx="138">
                  <c:v>-1.5175501325954023E-2</c:v>
                </c:pt>
                <c:pt idx="139">
                  <c:v>-1.5438764602257241E-2</c:v>
                </c:pt>
                <c:pt idx="140">
                  <c:v>-1.5170697328068123E-2</c:v>
                </c:pt>
                <c:pt idx="141">
                  <c:v>-1.571172258733038E-2</c:v>
                </c:pt>
                <c:pt idx="142">
                  <c:v>-1.5734944436555237E-2</c:v>
                </c:pt>
                <c:pt idx="143">
                  <c:v>-1.5430054223920801E-2</c:v>
                </c:pt>
                <c:pt idx="144">
                  <c:v>-1.53806131422229E-2</c:v>
                </c:pt>
                <c:pt idx="145">
                  <c:v>-1.5612325093098109E-2</c:v>
                </c:pt>
                <c:pt idx="146">
                  <c:v>-1.5440155142367851E-2</c:v>
                </c:pt>
                <c:pt idx="147">
                  <c:v>-1.5311088051350431E-2</c:v>
                </c:pt>
                <c:pt idx="148">
                  <c:v>-1.5323644879445677E-2</c:v>
                </c:pt>
                <c:pt idx="149">
                  <c:v>-1.5986719436983241E-2</c:v>
                </c:pt>
                <c:pt idx="150">
                  <c:v>-1.5613677159790748E-2</c:v>
                </c:pt>
                <c:pt idx="151">
                  <c:v>-1.5165337085249435E-2</c:v>
                </c:pt>
                <c:pt idx="152">
                  <c:v>-1.4794137774245424E-2</c:v>
                </c:pt>
                <c:pt idx="153">
                  <c:v>-1.4709587273993539E-2</c:v>
                </c:pt>
                <c:pt idx="154">
                  <c:v>-1.4187589581873081E-2</c:v>
                </c:pt>
                <c:pt idx="155">
                  <c:v>-1.4163661630483083E-2</c:v>
                </c:pt>
                <c:pt idx="156">
                  <c:v>-1.4328345475224318E-2</c:v>
                </c:pt>
                <c:pt idx="157">
                  <c:v>-1.4684950192927381E-2</c:v>
                </c:pt>
                <c:pt idx="158">
                  <c:v>-1.457988320324872E-2</c:v>
                </c:pt>
                <c:pt idx="159">
                  <c:v>-1.452105658805081E-2</c:v>
                </c:pt>
                <c:pt idx="160">
                  <c:v>-1.417904071673858E-2</c:v>
                </c:pt>
                <c:pt idx="161">
                  <c:v>-1.4412221744930101E-2</c:v>
                </c:pt>
                <c:pt idx="162">
                  <c:v>-1.4747381626088015E-2</c:v>
                </c:pt>
                <c:pt idx="163">
                  <c:v>-1.4563168923029422E-2</c:v>
                </c:pt>
                <c:pt idx="164">
                  <c:v>-1.3906263770428879E-2</c:v>
                </c:pt>
                <c:pt idx="165">
                  <c:v>-1.3649233810204836E-2</c:v>
                </c:pt>
                <c:pt idx="166">
                  <c:v>-1.3467503504229757E-2</c:v>
                </c:pt>
                <c:pt idx="167">
                  <c:v>-1.3423560778884003E-2</c:v>
                </c:pt>
                <c:pt idx="168">
                  <c:v>-1.4350896398685481E-2</c:v>
                </c:pt>
                <c:pt idx="169">
                  <c:v>-1.3817790738809021E-2</c:v>
                </c:pt>
                <c:pt idx="170">
                  <c:v>-1.3677521217111006E-2</c:v>
                </c:pt>
                <c:pt idx="171">
                  <c:v>-1.4537736735697832E-2</c:v>
                </c:pt>
                <c:pt idx="172">
                  <c:v>-1.448120114593974E-2</c:v>
                </c:pt>
                <c:pt idx="173">
                  <c:v>-1.4358806682290119E-2</c:v>
                </c:pt>
                <c:pt idx="174">
                  <c:v>-1.4161842407761919E-2</c:v>
                </c:pt>
                <c:pt idx="175">
                  <c:v>-1.4242969078596296E-2</c:v>
                </c:pt>
                <c:pt idx="176">
                  <c:v>-1.4033764277743176E-2</c:v>
                </c:pt>
                <c:pt idx="177">
                  <c:v>-1.3670860224787858E-2</c:v>
                </c:pt>
                <c:pt idx="178">
                  <c:v>-1.4915372498115361E-2</c:v>
                </c:pt>
                <c:pt idx="179">
                  <c:v>-1.5263456056713011E-2</c:v>
                </c:pt>
                <c:pt idx="180">
                  <c:v>-1.5335860022348199E-2</c:v>
                </c:pt>
                <c:pt idx="181">
                  <c:v>-1.512722070981834E-2</c:v>
                </c:pt>
                <c:pt idx="182">
                  <c:v>-1.5383707257855261E-2</c:v>
                </c:pt>
                <c:pt idx="183">
                  <c:v>-1.5436750906417262E-2</c:v>
                </c:pt>
                <c:pt idx="184">
                  <c:v>-1.4820204289896763E-2</c:v>
                </c:pt>
                <c:pt idx="185">
                  <c:v>-1.4503689968005681E-2</c:v>
                </c:pt>
                <c:pt idx="186">
                  <c:v>-1.4265133027522121E-2</c:v>
                </c:pt>
                <c:pt idx="187">
                  <c:v>-1.4068752895116067E-2</c:v>
                </c:pt>
                <c:pt idx="188">
                  <c:v>-1.3951173281827557E-2</c:v>
                </c:pt>
                <c:pt idx="189">
                  <c:v>-1.4122221347786743E-2</c:v>
                </c:pt>
                <c:pt idx="190">
                  <c:v>-1.6692202094017294E-2</c:v>
                </c:pt>
                <c:pt idx="191">
                  <c:v>-1.4548061538233001E-2</c:v>
                </c:pt>
                <c:pt idx="192">
                  <c:v>-1.5786444702114343E-2</c:v>
                </c:pt>
                <c:pt idx="193">
                  <c:v>-1.4676657389403699E-2</c:v>
                </c:pt>
                <c:pt idx="194">
                  <c:v>-1.4254702055661194E-2</c:v>
                </c:pt>
                <c:pt idx="195">
                  <c:v>-1.3917238847413721E-2</c:v>
                </c:pt>
                <c:pt idx="196">
                  <c:v>-1.3736259199147081E-2</c:v>
                </c:pt>
                <c:pt idx="197">
                  <c:v>-1.3810293336788683E-2</c:v>
                </c:pt>
                <c:pt idx="198">
                  <c:v>-1.3581428736605365E-2</c:v>
                </c:pt>
                <c:pt idx="199">
                  <c:v>-1.3665449948060595E-2</c:v>
                </c:pt>
                <c:pt idx="200">
                  <c:v>-1.3969413833068605E-2</c:v>
                </c:pt>
                <c:pt idx="201">
                  <c:v>-1.42348411148114E-2</c:v>
                </c:pt>
                <c:pt idx="202">
                  <c:v>-1.3817570883108643E-2</c:v>
                </c:pt>
                <c:pt idx="203">
                  <c:v>-1.3513327142023041E-2</c:v>
                </c:pt>
                <c:pt idx="204">
                  <c:v>-1.3504611387719741E-2</c:v>
                </c:pt>
                <c:pt idx="205">
                  <c:v>-1.33708388267422E-2</c:v>
                </c:pt>
                <c:pt idx="206">
                  <c:v>-1.3541043962272801E-2</c:v>
                </c:pt>
                <c:pt idx="207">
                  <c:v>-1.3268788237375468E-2</c:v>
                </c:pt>
                <c:pt idx="208">
                  <c:v>-1.3843631531734461E-2</c:v>
                </c:pt>
                <c:pt idx="209">
                  <c:v>-1.4238368115675578E-2</c:v>
                </c:pt>
                <c:pt idx="210">
                  <c:v>-1.4031630845098734E-2</c:v>
                </c:pt>
                <c:pt idx="211">
                  <c:v>-1.3751534394738831E-2</c:v>
                </c:pt>
                <c:pt idx="212">
                  <c:v>-1.4133177946637083E-2</c:v>
                </c:pt>
                <c:pt idx="213">
                  <c:v>-1.4213736670485059E-2</c:v>
                </c:pt>
                <c:pt idx="214">
                  <c:v>-1.3855924088322483E-2</c:v>
                </c:pt>
                <c:pt idx="215">
                  <c:v>-1.3331099659649147E-2</c:v>
                </c:pt>
                <c:pt idx="216">
                  <c:v>-1.3231602450778868E-2</c:v>
                </c:pt>
                <c:pt idx="217">
                  <c:v>-1.2909045067390101E-2</c:v>
                </c:pt>
                <c:pt idx="218">
                  <c:v>-1.3439478053824207E-2</c:v>
                </c:pt>
                <c:pt idx="219">
                  <c:v>-1.4560717300726346E-2</c:v>
                </c:pt>
                <c:pt idx="220">
                  <c:v>-1.3222070517098009E-2</c:v>
                </c:pt>
                <c:pt idx="221">
                  <c:v>-1.3494778411254241E-2</c:v>
                </c:pt>
                <c:pt idx="222">
                  <c:v>-1.3123148314904269E-2</c:v>
                </c:pt>
                <c:pt idx="223">
                  <c:v>-1.3440628627393801E-2</c:v>
                </c:pt>
                <c:pt idx="224">
                  <c:v>-1.371630288151786E-2</c:v>
                </c:pt>
                <c:pt idx="225">
                  <c:v>-1.3088683157296874E-2</c:v>
                </c:pt>
                <c:pt idx="226">
                  <c:v>-1.28653728595813E-2</c:v>
                </c:pt>
                <c:pt idx="227">
                  <c:v>-1.280275392297868E-2</c:v>
                </c:pt>
                <c:pt idx="228">
                  <c:v>-1.2724291932262587E-2</c:v>
                </c:pt>
                <c:pt idx="229">
                  <c:v>-1.2761304631362373E-2</c:v>
                </c:pt>
                <c:pt idx="230">
                  <c:v>-1.316243613118474E-2</c:v>
                </c:pt>
                <c:pt idx="231">
                  <c:v>-1.2747627682135044E-2</c:v>
                </c:pt>
                <c:pt idx="232">
                  <c:v>-1.278106405214365E-2</c:v>
                </c:pt>
                <c:pt idx="233">
                  <c:v>-1.2748020022441464E-2</c:v>
                </c:pt>
                <c:pt idx="234">
                  <c:v>-1.2462150943953438E-2</c:v>
                </c:pt>
                <c:pt idx="235">
                  <c:v>-1.2611754334823663E-2</c:v>
                </c:pt>
                <c:pt idx="236">
                  <c:v>-1.3366722588736149E-2</c:v>
                </c:pt>
                <c:pt idx="237">
                  <c:v>-1.3654133207099003E-2</c:v>
                </c:pt>
                <c:pt idx="238">
                  <c:v>-1.283881752426036E-2</c:v>
                </c:pt>
                <c:pt idx="239">
                  <c:v>-1.278391761905724E-2</c:v>
                </c:pt>
                <c:pt idx="240">
                  <c:v>-1.2875070127405547E-2</c:v>
                </c:pt>
                <c:pt idx="241">
                  <c:v>-1.2979848440962461E-2</c:v>
                </c:pt>
                <c:pt idx="242">
                  <c:v>-1.3120215755262671E-2</c:v>
                </c:pt>
                <c:pt idx="243">
                  <c:v>-1.3767464143863773E-2</c:v>
                </c:pt>
                <c:pt idx="244">
                  <c:v>-1.3453867866490041E-2</c:v>
                </c:pt>
                <c:pt idx="245">
                  <c:v>-1.3501432070368869E-2</c:v>
                </c:pt>
                <c:pt idx="246">
                  <c:v>-1.3460152354120503E-2</c:v>
                </c:pt>
                <c:pt idx="247">
                  <c:v>-1.3487528910804781E-2</c:v>
                </c:pt>
                <c:pt idx="248">
                  <c:v>-1.3785761862613929E-2</c:v>
                </c:pt>
                <c:pt idx="249">
                  <c:v>-1.4093928062602021E-2</c:v>
                </c:pt>
                <c:pt idx="250">
                  <c:v>-1.3412711012937147E-2</c:v>
                </c:pt>
                <c:pt idx="251">
                  <c:v>-1.373329404427398E-2</c:v>
                </c:pt>
                <c:pt idx="252">
                  <c:v>-1.3906732038016323E-2</c:v>
                </c:pt>
                <c:pt idx="253">
                  <c:v>-1.5211577741164599E-2</c:v>
                </c:pt>
                <c:pt idx="254">
                  <c:v>-1.5278750714378043E-2</c:v>
                </c:pt>
                <c:pt idx="255">
                  <c:v>-1.3620541449983634E-2</c:v>
                </c:pt>
                <c:pt idx="256">
                  <c:v>-1.3920370039774461E-2</c:v>
                </c:pt>
                <c:pt idx="257">
                  <c:v>-1.4730174117055593E-2</c:v>
                </c:pt>
                <c:pt idx="258">
                  <c:v>-1.3677306476347259E-2</c:v>
                </c:pt>
                <c:pt idx="259">
                  <c:v>-1.368847508326303E-2</c:v>
                </c:pt>
                <c:pt idx="260">
                  <c:v>-1.4887095569010128E-2</c:v>
                </c:pt>
                <c:pt idx="261">
                  <c:v>-1.6534947709316711E-2</c:v>
                </c:pt>
                <c:pt idx="262">
                  <c:v>-1.5381314559302821E-2</c:v>
                </c:pt>
                <c:pt idx="263">
                  <c:v>-1.5369398978972262E-2</c:v>
                </c:pt>
                <c:pt idx="264">
                  <c:v>-1.457702178959582E-2</c:v>
                </c:pt>
                <c:pt idx="265">
                  <c:v>-1.4269681645764481E-2</c:v>
                </c:pt>
                <c:pt idx="266">
                  <c:v>-1.3943420791576131E-2</c:v>
                </c:pt>
                <c:pt idx="267">
                  <c:v>-1.409791071475754E-2</c:v>
                </c:pt>
                <c:pt idx="268">
                  <c:v>-1.5319984283319221E-2</c:v>
                </c:pt>
                <c:pt idx="269">
                  <c:v>-1.4873682752614914E-2</c:v>
                </c:pt>
                <c:pt idx="270">
                  <c:v>-1.4465868031508245E-2</c:v>
                </c:pt>
                <c:pt idx="271">
                  <c:v>-1.4923682662706697E-2</c:v>
                </c:pt>
                <c:pt idx="272">
                  <c:v>-1.4179625274974838E-2</c:v>
                </c:pt>
                <c:pt idx="273">
                  <c:v>-1.4971024344514207E-2</c:v>
                </c:pt>
                <c:pt idx="274">
                  <c:v>-1.4650259968892895E-2</c:v>
                </c:pt>
                <c:pt idx="275">
                  <c:v>-1.4266556312602378E-2</c:v>
                </c:pt>
                <c:pt idx="276">
                  <c:v>-1.4038744661737807E-2</c:v>
                </c:pt>
                <c:pt idx="277">
                  <c:v>-1.386861817980516E-2</c:v>
                </c:pt>
                <c:pt idx="278">
                  <c:v>-1.3772906786051555E-2</c:v>
                </c:pt>
                <c:pt idx="279">
                  <c:v>-1.4527367534384538E-2</c:v>
                </c:pt>
                <c:pt idx="280">
                  <c:v>-1.43097643038777E-2</c:v>
                </c:pt>
                <c:pt idx="281">
                  <c:v>-1.4104638516114119E-2</c:v>
                </c:pt>
                <c:pt idx="282">
                  <c:v>-1.4358421093365775E-2</c:v>
                </c:pt>
                <c:pt idx="283">
                  <c:v>-1.3571855907699241E-2</c:v>
                </c:pt>
                <c:pt idx="284">
                  <c:v>-1.3351669098056141E-2</c:v>
                </c:pt>
                <c:pt idx="285">
                  <c:v>-1.3468382299793203E-2</c:v>
                </c:pt>
                <c:pt idx="286">
                  <c:v>-1.3521296868617624E-2</c:v>
                </c:pt>
                <c:pt idx="287">
                  <c:v>-1.3243758899175119E-2</c:v>
                </c:pt>
                <c:pt idx="288">
                  <c:v>-1.3648889217364684E-2</c:v>
                </c:pt>
                <c:pt idx="289">
                  <c:v>-1.3514335810027141E-2</c:v>
                </c:pt>
                <c:pt idx="290">
                  <c:v>-1.3197930731407083E-2</c:v>
                </c:pt>
                <c:pt idx="291">
                  <c:v>-1.3272576449190282E-2</c:v>
                </c:pt>
                <c:pt idx="292">
                  <c:v>-1.3399267174590177E-2</c:v>
                </c:pt>
                <c:pt idx="293">
                  <c:v>-1.3735460854820502E-2</c:v>
                </c:pt>
                <c:pt idx="294">
                  <c:v>-1.4507344382487243E-2</c:v>
                </c:pt>
                <c:pt idx="295">
                  <c:v>-1.5037636896734326E-2</c:v>
                </c:pt>
                <c:pt idx="296">
                  <c:v>-1.3956705996398625E-2</c:v>
                </c:pt>
                <c:pt idx="297">
                  <c:v>-1.374409629065142E-2</c:v>
                </c:pt>
                <c:pt idx="298">
                  <c:v>-1.4206532380747493E-2</c:v>
                </c:pt>
                <c:pt idx="299">
                  <c:v>-1.4718168304501575E-2</c:v>
                </c:pt>
                <c:pt idx="300">
                  <c:v>-1.4651292569632379E-2</c:v>
                </c:pt>
                <c:pt idx="301">
                  <c:v>-1.5215466614744299E-2</c:v>
                </c:pt>
                <c:pt idx="302">
                  <c:v>-2.3956821373417227E-2</c:v>
                </c:pt>
                <c:pt idx="303">
                  <c:v>-2.1658246155731541E-2</c:v>
                </c:pt>
                <c:pt idx="304">
                  <c:v>-1.9677669012695423E-2</c:v>
                </c:pt>
                <c:pt idx="305">
                  <c:v>-1.8234083719133289E-2</c:v>
                </c:pt>
                <c:pt idx="306">
                  <c:v>-1.6502945461364143E-2</c:v>
                </c:pt>
                <c:pt idx="307">
                  <c:v>-1.5493079685453758E-2</c:v>
                </c:pt>
                <c:pt idx="308">
                  <c:v>-1.6455442000827995E-2</c:v>
                </c:pt>
                <c:pt idx="309">
                  <c:v>-1.6553500139198245E-2</c:v>
                </c:pt>
                <c:pt idx="310">
                  <c:v>-1.6106512352064013E-2</c:v>
                </c:pt>
                <c:pt idx="311">
                  <c:v>-1.6687860771675063E-2</c:v>
                </c:pt>
                <c:pt idx="312">
                  <c:v>-1.5939372233577883E-2</c:v>
                </c:pt>
                <c:pt idx="313">
                  <c:v>-1.4937047882091346E-2</c:v>
                </c:pt>
                <c:pt idx="314">
                  <c:v>-1.4471773577014672E-2</c:v>
                </c:pt>
                <c:pt idx="315">
                  <c:v>-1.4166068907919998E-2</c:v>
                </c:pt>
                <c:pt idx="316">
                  <c:v>-1.4686152827095579E-2</c:v>
                </c:pt>
                <c:pt idx="317">
                  <c:v>-1.4946836237484403E-2</c:v>
                </c:pt>
                <c:pt idx="318">
                  <c:v>-1.394241061419246E-2</c:v>
                </c:pt>
                <c:pt idx="319">
                  <c:v>-1.3439804220739447E-2</c:v>
                </c:pt>
                <c:pt idx="320">
                  <c:v>-1.4008017319019541E-2</c:v>
                </c:pt>
                <c:pt idx="321">
                  <c:v>-1.4467547040753191E-2</c:v>
                </c:pt>
                <c:pt idx="322">
                  <c:v>-1.4177702672879116E-2</c:v>
                </c:pt>
                <c:pt idx="323">
                  <c:v>-1.5470685320891339E-2</c:v>
                </c:pt>
                <c:pt idx="324">
                  <c:v>-1.5256797481602215E-2</c:v>
                </c:pt>
                <c:pt idx="325">
                  <c:v>-1.4908037871102715E-2</c:v>
                </c:pt>
                <c:pt idx="326">
                  <c:v>-1.4308792126872338E-2</c:v>
                </c:pt>
                <c:pt idx="327">
                  <c:v>-1.4162380746687618E-2</c:v>
                </c:pt>
                <c:pt idx="328">
                  <c:v>-1.5184237434253527E-2</c:v>
                </c:pt>
                <c:pt idx="329">
                  <c:v>-1.4724805574383947E-2</c:v>
                </c:pt>
                <c:pt idx="330">
                  <c:v>-1.4734338324920019E-2</c:v>
                </c:pt>
                <c:pt idx="331">
                  <c:v>-1.5299557260600881E-2</c:v>
                </c:pt>
                <c:pt idx="332">
                  <c:v>-1.4738550645551022E-2</c:v>
                </c:pt>
                <c:pt idx="333">
                  <c:v>-1.6652147551225446E-2</c:v>
                </c:pt>
                <c:pt idx="334">
                  <c:v>-1.595766208344121E-2</c:v>
                </c:pt>
                <c:pt idx="335">
                  <c:v>-1.5434601333778261E-2</c:v>
                </c:pt>
                <c:pt idx="336">
                  <c:v>-1.4581200492258141E-2</c:v>
                </c:pt>
                <c:pt idx="337">
                  <c:v>-1.4578330495453394E-2</c:v>
                </c:pt>
                <c:pt idx="338">
                  <c:v>-1.4213186251483791E-2</c:v>
                </c:pt>
                <c:pt idx="339">
                  <c:v>-1.4211317282989978E-2</c:v>
                </c:pt>
                <c:pt idx="340">
                  <c:v>-1.4654765262040547E-2</c:v>
                </c:pt>
                <c:pt idx="341">
                  <c:v>-1.4367377269066617E-2</c:v>
                </c:pt>
                <c:pt idx="342">
                  <c:v>-1.4864828252121069E-2</c:v>
                </c:pt>
                <c:pt idx="343">
                  <c:v>-1.6551287968970371E-2</c:v>
                </c:pt>
                <c:pt idx="344">
                  <c:v>-1.8569240079308817E-2</c:v>
                </c:pt>
                <c:pt idx="345">
                  <c:v>-1.7147935209654182E-2</c:v>
                </c:pt>
                <c:pt idx="346">
                  <c:v>-1.6795555042358759E-2</c:v>
                </c:pt>
                <c:pt idx="347">
                  <c:v>-1.9896671513008158E-2</c:v>
                </c:pt>
                <c:pt idx="348">
                  <c:v>-1.7577439964164002E-2</c:v>
                </c:pt>
                <c:pt idx="349">
                  <c:v>-1.6215592864450925E-2</c:v>
                </c:pt>
                <c:pt idx="350">
                  <c:v>-3.3661259458679649E-2</c:v>
                </c:pt>
                <c:pt idx="351">
                  <c:v>-2.9441626191333493E-2</c:v>
                </c:pt>
                <c:pt idx="352">
                  <c:v>-2.6049685974375854E-2</c:v>
                </c:pt>
                <c:pt idx="353">
                  <c:v>-2.2833662127445972E-2</c:v>
                </c:pt>
                <c:pt idx="354">
                  <c:v>-2.0784342671195978E-2</c:v>
                </c:pt>
                <c:pt idx="355">
                  <c:v>-1.9193451227190666E-2</c:v>
                </c:pt>
                <c:pt idx="356">
                  <c:v>-1.7629584609557415E-2</c:v>
                </c:pt>
                <c:pt idx="357">
                  <c:v>-1.7503351590471929E-2</c:v>
                </c:pt>
                <c:pt idx="358">
                  <c:v>-1.6679575270505721E-2</c:v>
                </c:pt>
                <c:pt idx="359">
                  <c:v>-1.6641650799574723E-2</c:v>
                </c:pt>
                <c:pt idx="360">
                  <c:v>-2.1615620090608887E-2</c:v>
                </c:pt>
                <c:pt idx="361">
                  <c:v>-1.9620581623932487E-2</c:v>
                </c:pt>
                <c:pt idx="362">
                  <c:v>-1.8420348673770733E-2</c:v>
                </c:pt>
                <c:pt idx="363">
                  <c:v>-1.7371768992113939E-2</c:v>
                </c:pt>
                <c:pt idx="364">
                  <c:v>-1.7002413174493115E-2</c:v>
                </c:pt>
                <c:pt idx="365">
                  <c:v>-1.5877483950147115E-2</c:v>
                </c:pt>
                <c:pt idx="366">
                  <c:v>-1.5124210116419425E-2</c:v>
                </c:pt>
                <c:pt idx="367">
                  <c:v>-1.4722988595200463E-2</c:v>
                </c:pt>
                <c:pt idx="368">
                  <c:v>-1.465108088600612E-2</c:v>
                </c:pt>
                <c:pt idx="369">
                  <c:v>-1.5093797892999019E-2</c:v>
                </c:pt>
                <c:pt idx="370">
                  <c:v>-1.4728470278800757E-2</c:v>
                </c:pt>
                <c:pt idx="371">
                  <c:v>-1.4525481647784801E-2</c:v>
                </c:pt>
                <c:pt idx="372">
                  <c:v>-1.4909531343585421E-2</c:v>
                </c:pt>
                <c:pt idx="373">
                  <c:v>-1.5531365959577943E-2</c:v>
                </c:pt>
                <c:pt idx="374">
                  <c:v>-1.4790847790725901E-2</c:v>
                </c:pt>
                <c:pt idx="375">
                  <c:v>-1.4498758093187803E-2</c:v>
                </c:pt>
                <c:pt idx="376">
                  <c:v>-1.4647380779374074E-2</c:v>
                </c:pt>
                <c:pt idx="377">
                  <c:v>-1.4735806886788223E-2</c:v>
                </c:pt>
                <c:pt idx="378">
                  <c:v>-1.46198380847977E-2</c:v>
                </c:pt>
                <c:pt idx="379">
                  <c:v>-1.5207878794896709E-2</c:v>
                </c:pt>
                <c:pt idx="380">
                  <c:v>-1.5407713965473626E-2</c:v>
                </c:pt>
                <c:pt idx="381">
                  <c:v>-1.5013101064184041E-2</c:v>
                </c:pt>
                <c:pt idx="382">
                  <c:v>-1.4645824406068337E-2</c:v>
                </c:pt>
                <c:pt idx="383">
                  <c:v>-1.4288092701797558E-2</c:v>
                </c:pt>
                <c:pt idx="384">
                  <c:v>-1.4361283118645315E-2</c:v>
                </c:pt>
                <c:pt idx="385">
                  <c:v>-1.5598989126862585E-2</c:v>
                </c:pt>
                <c:pt idx="386">
                  <c:v>-1.4775622883295998E-2</c:v>
                </c:pt>
                <c:pt idx="387">
                  <c:v>-1.439858628320112E-2</c:v>
                </c:pt>
                <c:pt idx="388">
                  <c:v>-1.4610390910683837E-2</c:v>
                </c:pt>
                <c:pt idx="389">
                  <c:v>-1.4494375737177883E-2</c:v>
                </c:pt>
                <c:pt idx="390">
                  <c:v>-1.437121023156788E-2</c:v>
                </c:pt>
                <c:pt idx="391">
                  <c:v>-1.4315881515323583E-2</c:v>
                </c:pt>
                <c:pt idx="392">
                  <c:v>-1.393623150257012E-2</c:v>
                </c:pt>
                <c:pt idx="393">
                  <c:v>-1.4066152097792895E-2</c:v>
                </c:pt>
                <c:pt idx="394">
                  <c:v>-1.4135323971569478E-2</c:v>
                </c:pt>
                <c:pt idx="395">
                  <c:v>-1.4286393467042479E-2</c:v>
                </c:pt>
                <c:pt idx="396">
                  <c:v>-1.3732693096564113E-2</c:v>
                </c:pt>
                <c:pt idx="397">
                  <c:v>-1.3850845598115728E-2</c:v>
                </c:pt>
                <c:pt idx="398">
                  <c:v>-1.4194470442320887E-2</c:v>
                </c:pt>
                <c:pt idx="399">
                  <c:v>-1.3620143588552102E-2</c:v>
                </c:pt>
                <c:pt idx="400">
                  <c:v>-1.3503892289487788E-2</c:v>
                </c:pt>
                <c:pt idx="401">
                  <c:v>-1.3377657503953588E-2</c:v>
                </c:pt>
                <c:pt idx="402">
                  <c:v>-1.3650542590203268E-2</c:v>
                </c:pt>
                <c:pt idx="403">
                  <c:v>-1.4552285348567812E-2</c:v>
                </c:pt>
                <c:pt idx="404">
                  <c:v>-1.4988019553164506E-2</c:v>
                </c:pt>
                <c:pt idx="405">
                  <c:v>-1.4074972944877799E-2</c:v>
                </c:pt>
                <c:pt idx="406">
                  <c:v>-1.3570897471503994E-2</c:v>
                </c:pt>
                <c:pt idx="407">
                  <c:v>-1.3885201943227425E-2</c:v>
                </c:pt>
                <c:pt idx="408">
                  <c:v>-1.3557294538513289E-2</c:v>
                </c:pt>
                <c:pt idx="409">
                  <c:v>-1.3642101650206113E-2</c:v>
                </c:pt>
                <c:pt idx="410">
                  <c:v>-1.3907585196297987E-2</c:v>
                </c:pt>
                <c:pt idx="411">
                  <c:v>-1.3730667680527523E-2</c:v>
                </c:pt>
                <c:pt idx="412">
                  <c:v>-1.3695577039945849E-2</c:v>
                </c:pt>
                <c:pt idx="413">
                  <c:v>-1.3885872725163914E-2</c:v>
                </c:pt>
                <c:pt idx="414">
                  <c:v>-1.3871659275101205E-2</c:v>
                </c:pt>
                <c:pt idx="415">
                  <c:v>-1.4020608029122882E-2</c:v>
                </c:pt>
                <c:pt idx="416">
                  <c:v>-1.3894422275453061E-2</c:v>
                </c:pt>
                <c:pt idx="417">
                  <c:v>-1.367944494582248E-2</c:v>
                </c:pt>
                <c:pt idx="418">
                  <c:v>-1.3913260953999172E-2</c:v>
                </c:pt>
                <c:pt idx="419">
                  <c:v>-1.6591000564143227E-2</c:v>
                </c:pt>
                <c:pt idx="420">
                  <c:v>-1.3364806028421317E-2</c:v>
                </c:pt>
                <c:pt idx="421">
                  <c:v>-1.3188022235421705E-2</c:v>
                </c:pt>
                <c:pt idx="422">
                  <c:v>-1.2958919966289232E-2</c:v>
                </c:pt>
                <c:pt idx="423">
                  <c:v>-1.3056187702641119E-2</c:v>
                </c:pt>
                <c:pt idx="424">
                  <c:v>-1.355314088484212E-2</c:v>
                </c:pt>
                <c:pt idx="425">
                  <c:v>-1.3806998220184555E-2</c:v>
                </c:pt>
                <c:pt idx="426">
                  <c:v>-1.363041214744368E-2</c:v>
                </c:pt>
                <c:pt idx="427">
                  <c:v>-1.3432840588436606E-2</c:v>
                </c:pt>
                <c:pt idx="428">
                  <c:v>-1.3166941296482354E-2</c:v>
                </c:pt>
                <c:pt idx="429">
                  <c:v>-1.3056351847816363E-2</c:v>
                </c:pt>
                <c:pt idx="430">
                  <c:v>-1.3079408306298767E-2</c:v>
                </c:pt>
                <c:pt idx="431">
                  <c:v>-1.3035879703951484E-2</c:v>
                </c:pt>
                <c:pt idx="432">
                  <c:v>-1.2972377398626901E-2</c:v>
                </c:pt>
                <c:pt idx="433">
                  <c:v>-1.3165407656194669E-2</c:v>
                </c:pt>
                <c:pt idx="434">
                  <c:v>-1.3494661006616167E-2</c:v>
                </c:pt>
                <c:pt idx="435">
                  <c:v>-1.320144051325982E-2</c:v>
                </c:pt>
                <c:pt idx="436">
                  <c:v>-1.308428775323498E-2</c:v>
                </c:pt>
                <c:pt idx="437">
                  <c:v>-1.3112129980348755E-2</c:v>
                </c:pt>
                <c:pt idx="438">
                  <c:v>-1.3077252209641566E-2</c:v>
                </c:pt>
                <c:pt idx="439">
                  <c:v>-1.3043535778072445E-2</c:v>
                </c:pt>
                <c:pt idx="440">
                  <c:v>-1.3152329023684789E-2</c:v>
                </c:pt>
                <c:pt idx="441">
                  <c:v>-1.3026778762276621E-2</c:v>
                </c:pt>
                <c:pt idx="442">
                  <c:v>-1.3429536654015906E-2</c:v>
                </c:pt>
                <c:pt idx="443">
                  <c:v>-1.3219543868191878E-2</c:v>
                </c:pt>
                <c:pt idx="444">
                  <c:v>-1.3034685299494749E-2</c:v>
                </c:pt>
                <c:pt idx="445">
                  <c:v>-1.296563754310626E-2</c:v>
                </c:pt>
                <c:pt idx="446">
                  <c:v>-1.2867139532420861E-2</c:v>
                </c:pt>
                <c:pt idx="447">
                  <c:v>-1.2907569010244261E-2</c:v>
                </c:pt>
                <c:pt idx="448">
                  <c:v>-1.3515923579978538E-2</c:v>
                </c:pt>
                <c:pt idx="449">
                  <c:v>-1.3293544334334927E-2</c:v>
                </c:pt>
                <c:pt idx="450">
                  <c:v>-1.3540509112315009E-2</c:v>
                </c:pt>
                <c:pt idx="451">
                  <c:v>-1.3470130443673381E-2</c:v>
                </c:pt>
                <c:pt idx="452">
                  <c:v>-1.3150770288511313E-2</c:v>
                </c:pt>
                <c:pt idx="453">
                  <c:v>-1.2993489637553457E-2</c:v>
                </c:pt>
                <c:pt idx="454">
                  <c:v>-1.3509307092094533E-2</c:v>
                </c:pt>
                <c:pt idx="455">
                  <c:v>-1.2932717963530155E-2</c:v>
                </c:pt>
                <c:pt idx="456">
                  <c:v>-1.3428493866605181E-2</c:v>
                </c:pt>
                <c:pt idx="457">
                  <c:v>-1.3785676007257549E-2</c:v>
                </c:pt>
                <c:pt idx="458">
                  <c:v>-1.2729705206077363E-2</c:v>
                </c:pt>
                <c:pt idx="459">
                  <c:v>-1.3264610714957402E-2</c:v>
                </c:pt>
                <c:pt idx="460">
                  <c:v>-1.3016568006428621E-2</c:v>
                </c:pt>
                <c:pt idx="461">
                  <c:v>-1.3191954499276464E-2</c:v>
                </c:pt>
                <c:pt idx="462">
                  <c:v>-1.3044130355516175E-2</c:v>
                </c:pt>
                <c:pt idx="463">
                  <c:v>-1.2963800408981759E-2</c:v>
                </c:pt>
                <c:pt idx="464">
                  <c:v>-1.3578209814951591E-2</c:v>
                </c:pt>
                <c:pt idx="465">
                  <c:v>-1.3647900763152743E-2</c:v>
                </c:pt>
                <c:pt idx="466">
                  <c:v>-1.341101614376808E-2</c:v>
                </c:pt>
                <c:pt idx="467">
                  <c:v>-1.3175971490875881E-2</c:v>
                </c:pt>
                <c:pt idx="468">
                  <c:v>-1.2979391968508759E-2</c:v>
                </c:pt>
                <c:pt idx="469">
                  <c:v>-1.3000496723296279E-2</c:v>
                </c:pt>
                <c:pt idx="470">
                  <c:v>-1.3366359257271965E-2</c:v>
                </c:pt>
                <c:pt idx="471">
                  <c:v>-1.3094747472240896E-2</c:v>
                </c:pt>
                <c:pt idx="472">
                  <c:v>-1.3012859230295703E-2</c:v>
                </c:pt>
                <c:pt idx="473">
                  <c:v>-1.2522748299583712E-2</c:v>
                </c:pt>
                <c:pt idx="474">
                  <c:v>-1.2518560256736481E-2</c:v>
                </c:pt>
                <c:pt idx="475">
                  <c:v>-1.2628740981840058E-2</c:v>
                </c:pt>
                <c:pt idx="476">
                  <c:v>-1.2266075887543982E-2</c:v>
                </c:pt>
                <c:pt idx="477">
                  <c:v>-1.2365671665015385E-2</c:v>
                </c:pt>
                <c:pt idx="478">
                  <c:v>-1.2188040997789E-2</c:v>
                </c:pt>
                <c:pt idx="479">
                  <c:v>-1.210948391782222E-2</c:v>
                </c:pt>
                <c:pt idx="480">
                  <c:v>-1.2147250198764762E-2</c:v>
                </c:pt>
                <c:pt idx="481">
                  <c:v>-1.1756285746457779E-2</c:v>
                </c:pt>
                <c:pt idx="482">
                  <c:v>-1.2008293193969384E-2</c:v>
                </c:pt>
                <c:pt idx="483">
                  <c:v>-1.2619323247530227E-2</c:v>
                </c:pt>
                <c:pt idx="484">
                  <c:v>-1.2818536220892015E-2</c:v>
                </c:pt>
                <c:pt idx="485">
                  <c:v>-1.3406753552431773E-2</c:v>
                </c:pt>
                <c:pt idx="486">
                  <c:v>-1.3257287030649514E-2</c:v>
                </c:pt>
                <c:pt idx="487">
                  <c:v>-1.2718662261944238E-2</c:v>
                </c:pt>
                <c:pt idx="488">
                  <c:v>-1.2902136379181323E-2</c:v>
                </c:pt>
                <c:pt idx="489">
                  <c:v>-1.2773968434249576E-2</c:v>
                </c:pt>
                <c:pt idx="490">
                  <c:v>-1.2645848420360643E-2</c:v>
                </c:pt>
                <c:pt idx="491">
                  <c:v>-1.2293384185490508E-2</c:v>
                </c:pt>
                <c:pt idx="492">
                  <c:v>-1.2118167730583537E-2</c:v>
                </c:pt>
                <c:pt idx="493">
                  <c:v>-1.2266836021226938E-2</c:v>
                </c:pt>
                <c:pt idx="494">
                  <c:v>-1.2338729519239361E-2</c:v>
                </c:pt>
                <c:pt idx="495">
                  <c:v>-1.2229434289227931E-2</c:v>
                </c:pt>
                <c:pt idx="496">
                  <c:v>-1.2577456448856553E-2</c:v>
                </c:pt>
                <c:pt idx="497">
                  <c:v>-1.2948369741716268E-2</c:v>
                </c:pt>
                <c:pt idx="498">
                  <c:v>-1.312460857987546E-2</c:v>
                </c:pt>
                <c:pt idx="499">
                  <c:v>-1.2402981164644089E-2</c:v>
                </c:pt>
                <c:pt idx="500">
                  <c:v>-1.2255276693986661E-2</c:v>
                </c:pt>
                <c:pt idx="501">
                  <c:v>-1.2167650094255369E-2</c:v>
                </c:pt>
                <c:pt idx="502">
                  <c:v>-1.1955272846359275E-2</c:v>
                </c:pt>
                <c:pt idx="503">
                  <c:v>-1.1892338400427341E-2</c:v>
                </c:pt>
                <c:pt idx="504">
                  <c:v>-1.1801509329086336E-2</c:v>
                </c:pt>
                <c:pt idx="505">
                  <c:v>-1.1947428859185948E-2</c:v>
                </c:pt>
                <c:pt idx="506">
                  <c:v>-1.253709832058687E-2</c:v>
                </c:pt>
                <c:pt idx="507">
                  <c:v>-1.2756587938465685E-2</c:v>
                </c:pt>
                <c:pt idx="508">
                  <c:v>-1.2239466401314198E-2</c:v>
                </c:pt>
                <c:pt idx="509">
                  <c:v>-1.2727357833062301E-2</c:v>
                </c:pt>
                <c:pt idx="510">
                  <c:v>-1.2125591953783684E-2</c:v>
                </c:pt>
                <c:pt idx="511">
                  <c:v>-1.1493727315210801E-2</c:v>
                </c:pt>
                <c:pt idx="512">
                  <c:v>-1.1409362133798475E-2</c:v>
                </c:pt>
                <c:pt idx="513">
                  <c:v>-1.2192143590938792E-2</c:v>
                </c:pt>
                <c:pt idx="514">
                  <c:v>-1.2159535029549938E-2</c:v>
                </c:pt>
                <c:pt idx="515">
                  <c:v>-1.1887889930661338E-2</c:v>
                </c:pt>
                <c:pt idx="516">
                  <c:v>-1.1980026823698121E-2</c:v>
                </c:pt>
                <c:pt idx="517">
                  <c:v>-1.2064364191024638E-2</c:v>
                </c:pt>
                <c:pt idx="518">
                  <c:v>-1.2032900942788615E-2</c:v>
                </c:pt>
                <c:pt idx="519">
                  <c:v>-1.2193199177793546E-2</c:v>
                </c:pt>
                <c:pt idx="520">
                  <c:v>-1.1909054293519544E-2</c:v>
                </c:pt>
                <c:pt idx="521">
                  <c:v>-1.1713672202923001E-2</c:v>
                </c:pt>
                <c:pt idx="522">
                  <c:v>-1.1955408943375222E-2</c:v>
                </c:pt>
                <c:pt idx="523">
                  <c:v>-1.1864452992801243E-2</c:v>
                </c:pt>
                <c:pt idx="524">
                  <c:v>-1.1774684845245581E-2</c:v>
                </c:pt>
                <c:pt idx="525">
                  <c:v>-1.1577869294057849E-2</c:v>
                </c:pt>
                <c:pt idx="526">
                  <c:v>-1.15617792847484E-2</c:v>
                </c:pt>
                <c:pt idx="527">
                  <c:v>-1.2138584540904924E-2</c:v>
                </c:pt>
                <c:pt idx="528">
                  <c:v>-1.1837604094559431E-2</c:v>
                </c:pt>
                <c:pt idx="529">
                  <c:v>-1.1666010389882466E-2</c:v>
                </c:pt>
                <c:pt idx="530">
                  <c:v>-1.1692200264174281E-2</c:v>
                </c:pt>
                <c:pt idx="531">
                  <c:v>-1.1536188642698949E-2</c:v>
                </c:pt>
                <c:pt idx="532">
                  <c:v>-1.1535774460922313E-2</c:v>
                </c:pt>
                <c:pt idx="533">
                  <c:v>-1.1508842236690081E-2</c:v>
                </c:pt>
                <c:pt idx="534">
                  <c:v>-1.1749240823531928E-2</c:v>
                </c:pt>
                <c:pt idx="535">
                  <c:v>-1.1517357146329562E-2</c:v>
                </c:pt>
                <c:pt idx="536">
                  <c:v>-1.1573382320443006E-2</c:v>
                </c:pt>
                <c:pt idx="537">
                  <c:v>-1.1391170989982647E-2</c:v>
                </c:pt>
                <c:pt idx="538">
                  <c:v>-1.1470393323806491E-2</c:v>
                </c:pt>
                <c:pt idx="539">
                  <c:v>-1.1897039498266388E-2</c:v>
                </c:pt>
                <c:pt idx="540">
                  <c:v>-1.1756759587347943E-2</c:v>
                </c:pt>
                <c:pt idx="541">
                  <c:v>-1.1990724772347663E-2</c:v>
                </c:pt>
                <c:pt idx="542">
                  <c:v>-1.1952094453292693E-2</c:v>
                </c:pt>
                <c:pt idx="543">
                  <c:v>-1.2532205398740061E-2</c:v>
                </c:pt>
                <c:pt idx="544">
                  <c:v>-1.1958435785642403E-2</c:v>
                </c:pt>
                <c:pt idx="545">
                  <c:v>-1.1761732012699061E-2</c:v>
                </c:pt>
                <c:pt idx="546">
                  <c:v>-1.2228103195301628E-2</c:v>
                </c:pt>
                <c:pt idx="547">
                  <c:v>-1.2235838734137293E-2</c:v>
                </c:pt>
                <c:pt idx="548">
                  <c:v>-1.1906963079908045E-2</c:v>
                </c:pt>
                <c:pt idx="549">
                  <c:v>-1.2928208357016501E-2</c:v>
                </c:pt>
                <c:pt idx="550">
                  <c:v>-1.2586605267148691E-2</c:v>
                </c:pt>
                <c:pt idx="551">
                  <c:v>-1.3053545800061211E-2</c:v>
                </c:pt>
                <c:pt idx="552">
                  <c:v>-1.2520250962721162E-2</c:v>
                </c:pt>
                <c:pt idx="553">
                  <c:v>-1.233760871813698E-2</c:v>
                </c:pt>
                <c:pt idx="554">
                  <c:v>-1.2280421942880752E-2</c:v>
                </c:pt>
                <c:pt idx="555">
                  <c:v>-1.2162613037646014E-2</c:v>
                </c:pt>
                <c:pt idx="556">
                  <c:v>-1.2212177475094108E-2</c:v>
                </c:pt>
                <c:pt idx="557">
                  <c:v>-1.2083263930294156E-2</c:v>
                </c:pt>
                <c:pt idx="558">
                  <c:v>-1.2500059194521585E-2</c:v>
                </c:pt>
                <c:pt idx="559">
                  <c:v>-1.2204407140419721E-2</c:v>
                </c:pt>
                <c:pt idx="560">
                  <c:v>-1.2234121812992283E-2</c:v>
                </c:pt>
                <c:pt idx="561">
                  <c:v>-1.2317202470151828E-2</c:v>
                </c:pt>
                <c:pt idx="562">
                  <c:v>-1.2276659913310161E-2</c:v>
                </c:pt>
                <c:pt idx="563">
                  <c:v>-1.2271766827067239E-2</c:v>
                </c:pt>
                <c:pt idx="564">
                  <c:v>-1.2433438394643635E-2</c:v>
                </c:pt>
                <c:pt idx="565">
                  <c:v>-1.2113029347495904E-2</c:v>
                </c:pt>
                <c:pt idx="566">
                  <c:v>-1.2514036757023618E-2</c:v>
                </c:pt>
                <c:pt idx="567">
                  <c:v>-1.3366139739000591E-2</c:v>
                </c:pt>
                <c:pt idx="568">
                  <c:v>-1.2552797439138431E-2</c:v>
                </c:pt>
                <c:pt idx="569">
                  <c:v>-1.3385918693825171E-2</c:v>
                </c:pt>
                <c:pt idx="570">
                  <c:v>-1.4069500618770159E-2</c:v>
                </c:pt>
                <c:pt idx="571">
                  <c:v>-1.3588358069724141E-2</c:v>
                </c:pt>
                <c:pt idx="572">
                  <c:v>-1.4116993779837899E-2</c:v>
                </c:pt>
                <c:pt idx="573">
                  <c:v>-1.4034813603577851E-2</c:v>
                </c:pt>
                <c:pt idx="574">
                  <c:v>-1.3374432276027585E-2</c:v>
                </c:pt>
                <c:pt idx="575">
                  <c:v>-1.3227947354314857E-2</c:v>
                </c:pt>
                <c:pt idx="576">
                  <c:v>-1.3404324209683374E-2</c:v>
                </c:pt>
                <c:pt idx="577">
                  <c:v>-1.3145178020632461E-2</c:v>
                </c:pt>
                <c:pt idx="578">
                  <c:v>-1.2914531447688683E-2</c:v>
                </c:pt>
                <c:pt idx="579">
                  <c:v>-1.2896638713712093E-2</c:v>
                </c:pt>
                <c:pt idx="580">
                  <c:v>-1.3038851254842805E-2</c:v>
                </c:pt>
                <c:pt idx="581">
                  <c:v>-1.3350158274797254E-2</c:v>
                </c:pt>
                <c:pt idx="582">
                  <c:v>-1.4039879721983521E-2</c:v>
                </c:pt>
                <c:pt idx="583">
                  <c:v>-1.3710143819066921E-2</c:v>
                </c:pt>
                <c:pt idx="584">
                  <c:v>-1.3434336337717314E-2</c:v>
                </c:pt>
                <c:pt idx="585">
                  <c:v>-1.3864290239972822E-2</c:v>
                </c:pt>
                <c:pt idx="586">
                  <c:v>-1.3410355800039861E-2</c:v>
                </c:pt>
                <c:pt idx="587">
                  <c:v>-1.3034596955793678E-2</c:v>
                </c:pt>
                <c:pt idx="588">
                  <c:v>-1.3422000692799578E-2</c:v>
                </c:pt>
                <c:pt idx="589">
                  <c:v>-1.3132897203754075E-2</c:v>
                </c:pt>
                <c:pt idx="590">
                  <c:v>-1.4334500265004041E-2</c:v>
                </c:pt>
                <c:pt idx="591">
                  <c:v>-1.4675075525974222E-2</c:v>
                </c:pt>
                <c:pt idx="592">
                  <c:v>-1.5028817981712243E-2</c:v>
                </c:pt>
                <c:pt idx="593">
                  <c:v>-1.4419399337344352E-2</c:v>
                </c:pt>
                <c:pt idx="594">
                  <c:v>-1.4180009634452243E-2</c:v>
                </c:pt>
                <c:pt idx="595">
                  <c:v>-1.4042193276987521E-2</c:v>
                </c:pt>
                <c:pt idx="596">
                  <c:v>-1.6875146364409135E-2</c:v>
                </c:pt>
                <c:pt idx="597">
                  <c:v>-1.6541886196481923E-2</c:v>
                </c:pt>
                <c:pt idx="598">
                  <c:v>-1.4724918836213555E-2</c:v>
                </c:pt>
                <c:pt idx="599">
                  <c:v>-1.4201489765993863E-2</c:v>
                </c:pt>
                <c:pt idx="600">
                  <c:v>-1.405800019892782E-2</c:v>
                </c:pt>
                <c:pt idx="601">
                  <c:v>-1.321319353279081E-2</c:v>
                </c:pt>
                <c:pt idx="602">
                  <c:v>-1.3061395202984169E-2</c:v>
                </c:pt>
                <c:pt idx="603">
                  <c:v>-1.3709992829871898E-2</c:v>
                </c:pt>
                <c:pt idx="604">
                  <c:v>-1.5886225348806231E-2</c:v>
                </c:pt>
                <c:pt idx="605">
                  <c:v>-1.4746311257611423E-2</c:v>
                </c:pt>
                <c:pt idx="606">
                  <c:v>-1.4305849051617813E-2</c:v>
                </c:pt>
                <c:pt idx="607">
                  <c:v>-1.5059855636498353E-2</c:v>
                </c:pt>
                <c:pt idx="608">
                  <c:v>-1.4531496473531906E-2</c:v>
                </c:pt>
                <c:pt idx="609">
                  <c:v>-1.4659614215038601E-2</c:v>
                </c:pt>
                <c:pt idx="610">
                  <c:v>-1.4735291923223787E-2</c:v>
                </c:pt>
                <c:pt idx="611">
                  <c:v>-1.3754038967837268E-2</c:v>
                </c:pt>
                <c:pt idx="612">
                  <c:v>-1.3436719698364328E-2</c:v>
                </c:pt>
                <c:pt idx="613">
                  <c:v>-1.3863083113878521E-2</c:v>
                </c:pt>
                <c:pt idx="614">
                  <c:v>-1.4672197329717461E-2</c:v>
                </c:pt>
                <c:pt idx="615">
                  <c:v>-1.6146979266316877E-2</c:v>
                </c:pt>
                <c:pt idx="616">
                  <c:v>-1.6114396536110614E-2</c:v>
                </c:pt>
                <c:pt idx="617">
                  <c:v>-1.4463064581935062E-2</c:v>
                </c:pt>
                <c:pt idx="618">
                  <c:v>-1.4235105946386101E-2</c:v>
                </c:pt>
                <c:pt idx="619">
                  <c:v>-1.500563499134832E-2</c:v>
                </c:pt>
                <c:pt idx="620">
                  <c:v>-1.5764773605588644E-2</c:v>
                </c:pt>
                <c:pt idx="621">
                  <c:v>-1.5013921479583423E-2</c:v>
                </c:pt>
                <c:pt idx="622">
                  <c:v>-1.517725806382377E-2</c:v>
                </c:pt>
                <c:pt idx="623">
                  <c:v>-1.7234858940846795E-2</c:v>
                </c:pt>
                <c:pt idx="624">
                  <c:v>-1.7401627844610086E-2</c:v>
                </c:pt>
                <c:pt idx="625">
                  <c:v>-1.8788926636275887E-2</c:v>
                </c:pt>
                <c:pt idx="626">
                  <c:v>-1.75911138027996E-2</c:v>
                </c:pt>
                <c:pt idx="627">
                  <c:v>-1.7085224444262762E-2</c:v>
                </c:pt>
                <c:pt idx="628">
                  <c:v>-1.6765751502350209E-2</c:v>
                </c:pt>
                <c:pt idx="629">
                  <c:v>-1.7132441561060242E-2</c:v>
                </c:pt>
                <c:pt idx="630">
                  <c:v>-1.7455487150215342E-2</c:v>
                </c:pt>
                <c:pt idx="631">
                  <c:v>-1.6807630669413032E-2</c:v>
                </c:pt>
                <c:pt idx="632">
                  <c:v>-1.6802760981959101E-2</c:v>
                </c:pt>
                <c:pt idx="633">
                  <c:v>-1.7517336357426038E-2</c:v>
                </c:pt>
                <c:pt idx="634">
                  <c:v>-1.9231461351274525E-2</c:v>
                </c:pt>
                <c:pt idx="635">
                  <c:v>-1.7783804846701261E-2</c:v>
                </c:pt>
                <c:pt idx="636">
                  <c:v>-1.7734815252908771E-2</c:v>
                </c:pt>
                <c:pt idx="637">
                  <c:v>-1.7505845359227563E-2</c:v>
                </c:pt>
                <c:pt idx="638">
                  <c:v>-1.6588170414152191E-2</c:v>
                </c:pt>
                <c:pt idx="639">
                  <c:v>-1.645824098788699E-2</c:v>
                </c:pt>
                <c:pt idx="640">
                  <c:v>-1.7108872689285154E-2</c:v>
                </c:pt>
                <c:pt idx="641">
                  <c:v>-1.6892530897686484E-2</c:v>
                </c:pt>
                <c:pt idx="642">
                  <c:v>-1.6290628000270462E-2</c:v>
                </c:pt>
                <c:pt idx="643">
                  <c:v>-1.6169351870793314E-2</c:v>
                </c:pt>
                <c:pt idx="644">
                  <c:v>-1.623532282514209E-2</c:v>
                </c:pt>
                <c:pt idx="645">
                  <c:v>-1.5633608374944475E-2</c:v>
                </c:pt>
                <c:pt idx="646">
                  <c:v>-1.5719502978730385E-2</c:v>
                </c:pt>
                <c:pt idx="647">
                  <c:v>-1.6064840693907609E-2</c:v>
                </c:pt>
                <c:pt idx="648">
                  <c:v>-1.5836302732624919E-2</c:v>
                </c:pt>
                <c:pt idx="649">
                  <c:v>-1.6867244370465613E-2</c:v>
                </c:pt>
                <c:pt idx="650">
                  <c:v>-2.0585802165044922E-2</c:v>
                </c:pt>
                <c:pt idx="651">
                  <c:v>-1.7543879986646641E-2</c:v>
                </c:pt>
                <c:pt idx="652">
                  <c:v>-1.6380239233306358E-2</c:v>
                </c:pt>
                <c:pt idx="653">
                  <c:v>-1.658247183111489E-2</c:v>
                </c:pt>
                <c:pt idx="654">
                  <c:v>-1.6999590344914071E-2</c:v>
                </c:pt>
                <c:pt idx="655">
                  <c:v>-1.7698755822992313E-2</c:v>
                </c:pt>
                <c:pt idx="656">
                  <c:v>-1.6690920433505861E-2</c:v>
                </c:pt>
                <c:pt idx="657">
                  <c:v>-1.6116804656002941E-2</c:v>
                </c:pt>
                <c:pt idx="658">
                  <c:v>-1.6336226569465203E-2</c:v>
                </c:pt>
                <c:pt idx="659">
                  <c:v>-1.5896543453818697E-2</c:v>
                </c:pt>
                <c:pt idx="660">
                  <c:v>-1.5897291405878842E-2</c:v>
                </c:pt>
                <c:pt idx="661">
                  <c:v>-1.6061074169379089E-2</c:v>
                </c:pt>
                <c:pt idx="662">
                  <c:v>-1.5761349605425901E-2</c:v>
                </c:pt>
                <c:pt idx="663">
                  <c:v>-1.5477606288771819E-2</c:v>
                </c:pt>
                <c:pt idx="664">
                  <c:v>-1.5385789284483342E-2</c:v>
                </c:pt>
                <c:pt idx="665">
                  <c:v>-1.4899001242951447E-2</c:v>
                </c:pt>
                <c:pt idx="666">
                  <c:v>-1.6122284347522373E-2</c:v>
                </c:pt>
                <c:pt idx="667">
                  <c:v>-1.5403680298437125E-2</c:v>
                </c:pt>
                <c:pt idx="668">
                  <c:v>-1.5325662325933171E-2</c:v>
                </c:pt>
                <c:pt idx="669">
                  <c:v>-1.5108244251401273E-2</c:v>
                </c:pt>
                <c:pt idx="670">
                  <c:v>-1.4687558663862364E-2</c:v>
                </c:pt>
                <c:pt idx="671">
                  <c:v>-1.4596659517809371E-2</c:v>
                </c:pt>
                <c:pt idx="672">
                  <c:v>-1.4451819027601639E-2</c:v>
                </c:pt>
                <c:pt idx="673">
                  <c:v>-1.435200628683554E-2</c:v>
                </c:pt>
                <c:pt idx="674">
                  <c:v>-1.4428211901838536E-2</c:v>
                </c:pt>
                <c:pt idx="675">
                  <c:v>-1.5803956477234125E-2</c:v>
                </c:pt>
                <c:pt idx="676">
                  <c:v>-1.5052188920413085E-2</c:v>
                </c:pt>
                <c:pt idx="677">
                  <c:v>-1.524021042173242E-2</c:v>
                </c:pt>
                <c:pt idx="678">
                  <c:v>-1.562133044387715E-2</c:v>
                </c:pt>
                <c:pt idx="679">
                  <c:v>-1.5821021927987157E-2</c:v>
                </c:pt>
                <c:pt idx="680">
                  <c:v>-1.57226176594591E-2</c:v>
                </c:pt>
                <c:pt idx="681">
                  <c:v>-1.5953011386726657E-2</c:v>
                </c:pt>
                <c:pt idx="682">
                  <c:v>-1.5353214199668929E-2</c:v>
                </c:pt>
                <c:pt idx="683">
                  <c:v>-1.5331055462326227E-2</c:v>
                </c:pt>
                <c:pt idx="684">
                  <c:v>-1.5535601363148263E-2</c:v>
                </c:pt>
                <c:pt idx="685">
                  <c:v>-1.5819615595077129E-2</c:v>
                </c:pt>
                <c:pt idx="686">
                  <c:v>-1.5885324158223999E-2</c:v>
                </c:pt>
                <c:pt idx="687">
                  <c:v>-1.6076050969436362E-2</c:v>
                </c:pt>
                <c:pt idx="688">
                  <c:v>-1.6108024255310879E-2</c:v>
                </c:pt>
                <c:pt idx="689">
                  <c:v>-1.644903562841344E-2</c:v>
                </c:pt>
                <c:pt idx="690">
                  <c:v>-1.6045564519479201E-2</c:v>
                </c:pt>
                <c:pt idx="691">
                  <c:v>-1.5987092763473931E-2</c:v>
                </c:pt>
                <c:pt idx="692">
                  <c:v>-1.6243374109933647E-2</c:v>
                </c:pt>
                <c:pt idx="693">
                  <c:v>-1.6331193194624477E-2</c:v>
                </c:pt>
                <c:pt idx="694">
                  <c:v>-1.6152885805640681E-2</c:v>
                </c:pt>
                <c:pt idx="695">
                  <c:v>-1.6591775158162632E-2</c:v>
                </c:pt>
                <c:pt idx="696">
                  <c:v>-1.6256150429814469E-2</c:v>
                </c:pt>
                <c:pt idx="697">
                  <c:v>-1.6224035570778787E-2</c:v>
                </c:pt>
                <c:pt idx="698">
                  <c:v>-1.6098251740596956E-2</c:v>
                </c:pt>
                <c:pt idx="699">
                  <c:v>-1.6940728777069772E-2</c:v>
                </c:pt>
                <c:pt idx="700">
                  <c:v>-1.8441049941037208E-2</c:v>
                </c:pt>
                <c:pt idx="701">
                  <c:v>-1.6102564109497369E-2</c:v>
                </c:pt>
                <c:pt idx="702">
                  <c:v>-1.7028074781792541E-2</c:v>
                </c:pt>
                <c:pt idx="703">
                  <c:v>-1.7389420237131751E-2</c:v>
                </c:pt>
                <c:pt idx="704">
                  <c:v>-1.7133701214807652E-2</c:v>
                </c:pt>
                <c:pt idx="705">
                  <c:v>-1.6583198949509641E-2</c:v>
                </c:pt>
                <c:pt idx="706">
                  <c:v>-1.6638014144743411E-2</c:v>
                </c:pt>
                <c:pt idx="707">
                  <c:v>-1.6987789589556782E-2</c:v>
                </c:pt>
                <c:pt idx="708">
                  <c:v>-1.6813979078860074E-2</c:v>
                </c:pt>
                <c:pt idx="709">
                  <c:v>-1.710462889570348E-2</c:v>
                </c:pt>
                <c:pt idx="710">
                  <c:v>-1.67068125245332E-2</c:v>
                </c:pt>
                <c:pt idx="711">
                  <c:v>-1.6562618844502736E-2</c:v>
                </c:pt>
                <c:pt idx="712">
                  <c:v>-1.6140332245880656E-2</c:v>
                </c:pt>
                <c:pt idx="713">
                  <c:v>-1.5683349244377306E-2</c:v>
                </c:pt>
                <c:pt idx="714">
                  <c:v>-1.625252385228652E-2</c:v>
                </c:pt>
                <c:pt idx="715">
                  <c:v>-1.6132396727238065E-2</c:v>
                </c:pt>
                <c:pt idx="716">
                  <c:v>-1.6360558272293716E-2</c:v>
                </c:pt>
                <c:pt idx="717">
                  <c:v>-1.659847197217796E-2</c:v>
                </c:pt>
                <c:pt idx="718">
                  <c:v>-1.7019655651215701E-2</c:v>
                </c:pt>
                <c:pt idx="719">
                  <c:v>-1.6440748323926422E-2</c:v>
                </c:pt>
                <c:pt idx="720">
                  <c:v>-1.5880314864227821E-2</c:v>
                </c:pt>
                <c:pt idx="721">
                  <c:v>-1.5757066318865982E-2</c:v>
                </c:pt>
                <c:pt idx="722">
                  <c:v>-1.5764796500024499E-2</c:v>
                </c:pt>
                <c:pt idx="723">
                  <c:v>-1.5577792606641858E-2</c:v>
                </c:pt>
                <c:pt idx="724">
                  <c:v>-1.5585589095208503E-2</c:v>
                </c:pt>
                <c:pt idx="725">
                  <c:v>-1.5746586559678123E-2</c:v>
                </c:pt>
                <c:pt idx="726">
                  <c:v>-1.5583331096471281E-2</c:v>
                </c:pt>
                <c:pt idx="727">
                  <c:v>-1.5419251570224286E-2</c:v>
                </c:pt>
                <c:pt idx="728">
                  <c:v>-1.5466545187128465E-2</c:v>
                </c:pt>
                <c:pt idx="729">
                  <c:v>-1.5474749384263721E-2</c:v>
                </c:pt>
                <c:pt idx="730">
                  <c:v>-1.526665875391537E-2</c:v>
                </c:pt>
                <c:pt idx="731">
                  <c:v>-1.4663274250295505E-2</c:v>
                </c:pt>
                <c:pt idx="732">
                  <c:v>-1.5226323632063622E-2</c:v>
                </c:pt>
                <c:pt idx="733">
                  <c:v>-1.5749953284981025E-2</c:v>
                </c:pt>
                <c:pt idx="734">
                  <c:v>-1.5775339143649984E-2</c:v>
                </c:pt>
                <c:pt idx="735">
                  <c:v>-1.5258174660003941E-2</c:v>
                </c:pt>
                <c:pt idx="736">
                  <c:v>-1.5365436807150145E-2</c:v>
                </c:pt>
                <c:pt idx="737">
                  <c:v>-1.5034908509791936E-2</c:v>
                </c:pt>
                <c:pt idx="738">
                  <c:v>-1.5561717250950523E-2</c:v>
                </c:pt>
                <c:pt idx="739">
                  <c:v>-1.5378347385455708E-2</c:v>
                </c:pt>
                <c:pt idx="740">
                  <c:v>-1.5161424008889639E-2</c:v>
                </c:pt>
                <c:pt idx="741">
                  <c:v>-1.5158153637453101E-2</c:v>
                </c:pt>
                <c:pt idx="742">
                  <c:v>-1.4834221570406678E-2</c:v>
                </c:pt>
                <c:pt idx="743">
                  <c:v>-1.5007995706428995E-2</c:v>
                </c:pt>
                <c:pt idx="744">
                  <c:v>-1.4899850711786381E-2</c:v>
                </c:pt>
                <c:pt idx="745">
                  <c:v>-1.4950007711252183E-2</c:v>
                </c:pt>
                <c:pt idx="746">
                  <c:v>-1.5255780003659684E-2</c:v>
                </c:pt>
                <c:pt idx="747">
                  <c:v>-1.4715233184659889E-2</c:v>
                </c:pt>
                <c:pt idx="748">
                  <c:v>-1.455822425693826E-2</c:v>
                </c:pt>
                <c:pt idx="749">
                  <c:v>-1.4825165263486987E-2</c:v>
                </c:pt>
                <c:pt idx="750">
                  <c:v>-1.4533604184797299E-2</c:v>
                </c:pt>
                <c:pt idx="751">
                  <c:v>-1.509804087910013E-2</c:v>
                </c:pt>
                <c:pt idx="752">
                  <c:v>-1.5283255728263861E-2</c:v>
                </c:pt>
                <c:pt idx="753">
                  <c:v>-1.5372571542742498E-2</c:v>
                </c:pt>
                <c:pt idx="754">
                  <c:v>-1.5043148739232159E-2</c:v>
                </c:pt>
                <c:pt idx="755">
                  <c:v>-1.5911407407848164E-2</c:v>
                </c:pt>
                <c:pt idx="756">
                  <c:v>-1.4911468535721117E-2</c:v>
                </c:pt>
                <c:pt idx="757">
                  <c:v>-1.5353958451933582E-2</c:v>
                </c:pt>
                <c:pt idx="758">
                  <c:v>-1.5179059361142225E-2</c:v>
                </c:pt>
                <c:pt idx="759">
                  <c:v>-1.4880086723147759E-2</c:v>
                </c:pt>
                <c:pt idx="760">
                  <c:v>-1.5060004441020763E-2</c:v>
                </c:pt>
                <c:pt idx="761">
                  <c:v>-1.5631338256258103E-2</c:v>
                </c:pt>
                <c:pt idx="762">
                  <c:v>-1.6347009780435316E-2</c:v>
                </c:pt>
                <c:pt idx="763">
                  <c:v>-1.5534440005956971E-2</c:v>
                </c:pt>
                <c:pt idx="764">
                  <c:v>-1.5467851863849687E-2</c:v>
                </c:pt>
                <c:pt idx="765">
                  <c:v>-1.5112354839213103E-2</c:v>
                </c:pt>
                <c:pt idx="766">
                  <c:v>-1.6614908020119001E-2</c:v>
                </c:pt>
                <c:pt idx="767">
                  <c:v>-1.6573708206895781E-2</c:v>
                </c:pt>
                <c:pt idx="768">
                  <c:v>-1.8398658613021087E-2</c:v>
                </c:pt>
                <c:pt idx="769">
                  <c:v>-1.6487966488946831E-2</c:v>
                </c:pt>
                <c:pt idx="770">
                  <c:v>-1.7003521519276761E-2</c:v>
                </c:pt>
                <c:pt idx="771">
                  <c:v>-1.6759952924531876E-2</c:v>
                </c:pt>
                <c:pt idx="772">
                  <c:v>-1.5912542180781346E-2</c:v>
                </c:pt>
                <c:pt idx="773">
                  <c:v>-1.6099686518624114E-2</c:v>
                </c:pt>
                <c:pt idx="774">
                  <c:v>-1.6470030988634875E-2</c:v>
                </c:pt>
                <c:pt idx="775">
                  <c:v>-1.78009091491288E-2</c:v>
                </c:pt>
                <c:pt idx="776">
                  <c:v>-1.6991070797746411E-2</c:v>
                </c:pt>
                <c:pt idx="777">
                  <c:v>-1.6860726544848596E-2</c:v>
                </c:pt>
                <c:pt idx="778">
                  <c:v>-1.7102654960679E-2</c:v>
                </c:pt>
                <c:pt idx="779">
                  <c:v>-1.7187246846815201E-2</c:v>
                </c:pt>
                <c:pt idx="780">
                  <c:v>-1.7169358194596855E-2</c:v>
                </c:pt>
                <c:pt idx="781">
                  <c:v>-1.6575511425497503E-2</c:v>
                </c:pt>
                <c:pt idx="782">
                  <c:v>-1.6857108442876363E-2</c:v>
                </c:pt>
                <c:pt idx="783">
                  <c:v>-1.6533823726466643E-2</c:v>
                </c:pt>
                <c:pt idx="784">
                  <c:v>-1.7456687952090936E-2</c:v>
                </c:pt>
                <c:pt idx="785">
                  <c:v>-1.6731108821520787E-2</c:v>
                </c:pt>
                <c:pt idx="786">
                  <c:v>-1.6043234962064702E-2</c:v>
                </c:pt>
                <c:pt idx="787">
                  <c:v>-1.6882807009674861E-2</c:v>
                </c:pt>
                <c:pt idx="788">
                  <c:v>-1.9381575434696999E-2</c:v>
                </c:pt>
                <c:pt idx="789">
                  <c:v>-1.8846738859872456E-2</c:v>
                </c:pt>
                <c:pt idx="790">
                  <c:v>-1.9102103481228521E-2</c:v>
                </c:pt>
                <c:pt idx="791">
                  <c:v>-1.8201484632483615E-2</c:v>
                </c:pt>
                <c:pt idx="792">
                  <c:v>-1.8503327478180363E-2</c:v>
                </c:pt>
                <c:pt idx="793">
                  <c:v>-1.7793662341090283E-2</c:v>
                </c:pt>
                <c:pt idx="794">
                  <c:v>-1.7636979718985823E-2</c:v>
                </c:pt>
                <c:pt idx="795">
                  <c:v>-1.7576547607297061E-2</c:v>
                </c:pt>
                <c:pt idx="796">
                  <c:v>-1.7947808508226207E-2</c:v>
                </c:pt>
                <c:pt idx="797">
                  <c:v>-1.7994364149322935E-2</c:v>
                </c:pt>
                <c:pt idx="798">
                  <c:v>-1.7399453582176438E-2</c:v>
                </c:pt>
                <c:pt idx="799">
                  <c:v>-1.7118795028904336E-2</c:v>
                </c:pt>
                <c:pt idx="800">
                  <c:v>-1.7602786832645715E-2</c:v>
                </c:pt>
                <c:pt idx="801">
                  <c:v>-1.7395482440690585E-2</c:v>
                </c:pt>
                <c:pt idx="802">
                  <c:v>-1.8146692793037749E-2</c:v>
                </c:pt>
                <c:pt idx="803">
                  <c:v>-1.7584519043166283E-2</c:v>
                </c:pt>
                <c:pt idx="804">
                  <c:v>-1.6996924756226481E-2</c:v>
                </c:pt>
                <c:pt idx="805">
                  <c:v>-1.744184909499942E-2</c:v>
                </c:pt>
                <c:pt idx="806">
                  <c:v>-1.7338843804483996E-2</c:v>
                </c:pt>
                <c:pt idx="807">
                  <c:v>-1.7127201943087911E-2</c:v>
                </c:pt>
                <c:pt idx="808">
                  <c:v>-1.6802195441856588E-2</c:v>
                </c:pt>
                <c:pt idx="809">
                  <c:v>-1.7675130872199456E-2</c:v>
                </c:pt>
                <c:pt idx="810">
                  <c:v>-1.7034130366480285E-2</c:v>
                </c:pt>
                <c:pt idx="811">
                  <c:v>-1.7248446638537883E-2</c:v>
                </c:pt>
                <c:pt idx="812">
                  <c:v>-1.6824822806351041E-2</c:v>
                </c:pt>
                <c:pt idx="813">
                  <c:v>-1.7765867401465841E-2</c:v>
                </c:pt>
                <c:pt idx="814">
                  <c:v>-1.7661441590775585E-2</c:v>
                </c:pt>
                <c:pt idx="815">
                  <c:v>-1.7380121505570403E-2</c:v>
                </c:pt>
                <c:pt idx="816">
                  <c:v>-1.8258050890608817E-2</c:v>
                </c:pt>
                <c:pt idx="817">
                  <c:v>-1.7930567573691856E-2</c:v>
                </c:pt>
                <c:pt idx="818">
                  <c:v>-1.8364718425583362E-2</c:v>
                </c:pt>
                <c:pt idx="819">
                  <c:v>-1.8767710559747491E-2</c:v>
                </c:pt>
                <c:pt idx="820">
                  <c:v>-1.7549769345144725E-2</c:v>
                </c:pt>
                <c:pt idx="821">
                  <c:v>-1.7563286033696932E-2</c:v>
                </c:pt>
                <c:pt idx="822">
                  <c:v>-1.7332088424155779E-2</c:v>
                </c:pt>
                <c:pt idx="823">
                  <c:v>-1.6899894222124921E-2</c:v>
                </c:pt>
                <c:pt idx="824">
                  <c:v>-1.6953758861308441E-2</c:v>
                </c:pt>
                <c:pt idx="825">
                  <c:v>-1.6728176023021655E-2</c:v>
                </c:pt>
                <c:pt idx="826">
                  <c:v>-1.6808547016532636E-2</c:v>
                </c:pt>
                <c:pt idx="827">
                  <c:v>-1.642813216024459E-2</c:v>
                </c:pt>
                <c:pt idx="828">
                  <c:v>-1.6209428125804389E-2</c:v>
                </c:pt>
                <c:pt idx="829">
                  <c:v>-1.6045951993888283E-2</c:v>
                </c:pt>
                <c:pt idx="830">
                  <c:v>-1.6229444327729981E-2</c:v>
                </c:pt>
                <c:pt idx="831">
                  <c:v>-1.6660596885194407E-2</c:v>
                </c:pt>
                <c:pt idx="832">
                  <c:v>-1.633793980436864E-2</c:v>
                </c:pt>
                <c:pt idx="833">
                  <c:v>-1.6685133565007997E-2</c:v>
                </c:pt>
                <c:pt idx="834">
                  <c:v>-1.6233044980982055E-2</c:v>
                </c:pt>
                <c:pt idx="835">
                  <c:v>-1.6432465231999423E-2</c:v>
                </c:pt>
                <c:pt idx="836">
                  <c:v>-1.5665431359110984E-2</c:v>
                </c:pt>
                <c:pt idx="837">
                  <c:v>-1.5743886924740099E-2</c:v>
                </c:pt>
                <c:pt idx="838">
                  <c:v>-1.5667859113092437E-2</c:v>
                </c:pt>
                <c:pt idx="839">
                  <c:v>-1.5438288436327587E-2</c:v>
                </c:pt>
                <c:pt idx="840">
                  <c:v>-1.6023131090542719E-2</c:v>
                </c:pt>
                <c:pt idx="841">
                  <c:v>-1.6711765388717395E-2</c:v>
                </c:pt>
                <c:pt idx="842">
                  <c:v>-1.6151780151700604E-2</c:v>
                </c:pt>
                <c:pt idx="843">
                  <c:v>-1.5780766293867286E-2</c:v>
                </c:pt>
                <c:pt idx="844">
                  <c:v>-1.5475010914192004E-2</c:v>
                </c:pt>
                <c:pt idx="845">
                  <c:v>-1.5274779077781167E-2</c:v>
                </c:pt>
                <c:pt idx="846">
                  <c:v>-1.6825721065893032E-2</c:v>
                </c:pt>
                <c:pt idx="847">
                  <c:v>-1.674832452345985E-2</c:v>
                </c:pt>
                <c:pt idx="848">
                  <c:v>-1.6620502009908538E-2</c:v>
                </c:pt>
                <c:pt idx="849">
                  <c:v>-2.0899223683092646E-2</c:v>
                </c:pt>
                <c:pt idx="850">
                  <c:v>-1.7531718162245469E-2</c:v>
                </c:pt>
                <c:pt idx="851">
                  <c:v>-1.6672603410936824E-2</c:v>
                </c:pt>
                <c:pt idx="852">
                  <c:v>-1.6546742470094859E-2</c:v>
                </c:pt>
                <c:pt idx="853">
                  <c:v>-1.6285985341279705E-2</c:v>
                </c:pt>
                <c:pt idx="854">
                  <c:v>-1.6636491935372227E-2</c:v>
                </c:pt>
                <c:pt idx="855">
                  <c:v>-1.6382870295105389E-2</c:v>
                </c:pt>
                <c:pt idx="856">
                  <c:v>-1.6449724124661707E-2</c:v>
                </c:pt>
                <c:pt idx="857">
                  <c:v>-1.5723083547500807E-2</c:v>
                </c:pt>
                <c:pt idx="858">
                  <c:v>-1.5657835836536411E-2</c:v>
                </c:pt>
                <c:pt idx="859">
                  <c:v>-1.6057349985767605E-2</c:v>
                </c:pt>
                <c:pt idx="860">
                  <c:v>-1.6643773672631763E-2</c:v>
                </c:pt>
                <c:pt idx="861">
                  <c:v>-1.6120833621242683E-2</c:v>
                </c:pt>
                <c:pt idx="862">
                  <c:v>-1.583384426089492E-2</c:v>
                </c:pt>
                <c:pt idx="863">
                  <c:v>-1.5776565009941897E-2</c:v>
                </c:pt>
                <c:pt idx="864">
                  <c:v>-1.6316248481270532E-2</c:v>
                </c:pt>
                <c:pt idx="865">
                  <c:v>-1.8070182882587205E-2</c:v>
                </c:pt>
                <c:pt idx="866">
                  <c:v>-1.7665133716573821E-2</c:v>
                </c:pt>
                <c:pt idx="867">
                  <c:v>-1.7898033311596336E-2</c:v>
                </c:pt>
                <c:pt idx="868">
                  <c:v>-1.6864071672382651E-2</c:v>
                </c:pt>
                <c:pt idx="869">
                  <c:v>-1.635470217527512E-2</c:v>
                </c:pt>
                <c:pt idx="870">
                  <c:v>-1.7396813087279715E-2</c:v>
                </c:pt>
                <c:pt idx="871">
                  <c:v>-1.6990241722417181E-2</c:v>
                </c:pt>
                <c:pt idx="872">
                  <c:v>-1.7695377278533563E-2</c:v>
                </c:pt>
                <c:pt idx="873">
                  <c:v>-1.7068277715934575E-2</c:v>
                </c:pt>
                <c:pt idx="874">
                  <c:v>-1.6221819545463062E-2</c:v>
                </c:pt>
                <c:pt idx="875">
                  <c:v>-1.6129593317212317E-2</c:v>
                </c:pt>
                <c:pt idx="876">
                  <c:v>-1.5797958613393143E-2</c:v>
                </c:pt>
                <c:pt idx="877">
                  <c:v>-1.5421887278949787E-2</c:v>
                </c:pt>
                <c:pt idx="878">
                  <c:v>-1.5590377064190201E-2</c:v>
                </c:pt>
                <c:pt idx="879">
                  <c:v>-1.5916633793272943E-2</c:v>
                </c:pt>
                <c:pt idx="880">
                  <c:v>-1.6007457307051821E-2</c:v>
                </c:pt>
                <c:pt idx="881">
                  <c:v>-1.5963977632189961E-2</c:v>
                </c:pt>
                <c:pt idx="882">
                  <c:v>-1.5497758101251402E-2</c:v>
                </c:pt>
                <c:pt idx="883">
                  <c:v>-1.5455536981908859E-2</c:v>
                </c:pt>
                <c:pt idx="884">
                  <c:v>-1.6307706072736548E-2</c:v>
                </c:pt>
                <c:pt idx="885">
                  <c:v>-3.1585000484317775E-2</c:v>
                </c:pt>
                <c:pt idx="886">
                  <c:v>-1.9897154131113311E-2</c:v>
                </c:pt>
                <c:pt idx="887">
                  <c:v>-1.7387804157465863E-2</c:v>
                </c:pt>
                <c:pt idx="888">
                  <c:v>-1.6197972089955544E-2</c:v>
                </c:pt>
                <c:pt idx="889">
                  <c:v>-1.5835286095785144E-2</c:v>
                </c:pt>
                <c:pt idx="890">
                  <c:v>-1.6208219567007669E-2</c:v>
                </c:pt>
                <c:pt idx="891">
                  <c:v>-1.6225793918307425E-2</c:v>
                </c:pt>
                <c:pt idx="892">
                  <c:v>-1.6071058508205605E-2</c:v>
                </c:pt>
                <c:pt idx="893">
                  <c:v>-1.5498097709450704E-2</c:v>
                </c:pt>
                <c:pt idx="894">
                  <c:v>-1.5537598561384714E-2</c:v>
                </c:pt>
                <c:pt idx="895">
                  <c:v>-1.6547719381937654E-2</c:v>
                </c:pt>
                <c:pt idx="896">
                  <c:v>-1.5909525193088133E-2</c:v>
                </c:pt>
                <c:pt idx="897">
                  <c:v>-1.5636460863443065E-2</c:v>
                </c:pt>
                <c:pt idx="898">
                  <c:v>-1.6235583232385192E-2</c:v>
                </c:pt>
                <c:pt idx="899">
                  <c:v>-1.5955459262722467E-2</c:v>
                </c:pt>
                <c:pt idx="900">
                  <c:v>-1.62263127940422E-2</c:v>
                </c:pt>
                <c:pt idx="901">
                  <c:v>-1.5710271548560695E-2</c:v>
                </c:pt>
                <c:pt idx="902">
                  <c:v>-1.5291913210702689E-2</c:v>
                </c:pt>
                <c:pt idx="903">
                  <c:v>-1.5533918907701678E-2</c:v>
                </c:pt>
                <c:pt idx="904">
                  <c:v>-1.6202800007586317E-2</c:v>
                </c:pt>
                <c:pt idx="905">
                  <c:v>-1.652030106273223E-2</c:v>
                </c:pt>
                <c:pt idx="906">
                  <c:v>-1.5735943012415571E-2</c:v>
                </c:pt>
                <c:pt idx="907">
                  <c:v>-1.5532975700158581E-2</c:v>
                </c:pt>
                <c:pt idx="908">
                  <c:v>-1.5503549858268215E-2</c:v>
                </c:pt>
                <c:pt idx="909">
                  <c:v>-1.5357623187627786E-2</c:v>
                </c:pt>
                <c:pt idx="910">
                  <c:v>-1.5012948407095368E-2</c:v>
                </c:pt>
                <c:pt idx="911">
                  <c:v>-1.4644686878423479E-2</c:v>
                </c:pt>
                <c:pt idx="912">
                  <c:v>-1.4792458605722323E-2</c:v>
                </c:pt>
                <c:pt idx="913">
                  <c:v>-1.510168134580403E-2</c:v>
                </c:pt>
                <c:pt idx="914">
                  <c:v>-1.5209445848302245E-2</c:v>
                </c:pt>
                <c:pt idx="915">
                  <c:v>-1.4782312109428116E-2</c:v>
                </c:pt>
                <c:pt idx="916">
                  <c:v>-1.5758329657080881E-2</c:v>
                </c:pt>
                <c:pt idx="917">
                  <c:v>-1.6334304215521043E-2</c:v>
                </c:pt>
                <c:pt idx="918">
                  <c:v>-1.6654586122254591E-2</c:v>
                </c:pt>
                <c:pt idx="919">
                  <c:v>-1.6927942124749198E-2</c:v>
                </c:pt>
                <c:pt idx="920">
                  <c:v>-1.6066787055065222E-2</c:v>
                </c:pt>
                <c:pt idx="921">
                  <c:v>-1.5447573457578256E-2</c:v>
                </c:pt>
                <c:pt idx="922">
                  <c:v>-1.5809587663915655E-2</c:v>
                </c:pt>
                <c:pt idx="923">
                  <c:v>-1.6051794646532572E-2</c:v>
                </c:pt>
                <c:pt idx="924">
                  <c:v>-1.5478823424974312E-2</c:v>
                </c:pt>
                <c:pt idx="925">
                  <c:v>-1.5510359384760518E-2</c:v>
                </c:pt>
                <c:pt idx="926">
                  <c:v>-1.5167979792484467E-2</c:v>
                </c:pt>
                <c:pt idx="927">
                  <c:v>-1.6432972618803131E-2</c:v>
                </c:pt>
                <c:pt idx="928">
                  <c:v>-1.7112044334596302E-2</c:v>
                </c:pt>
                <c:pt idx="929">
                  <c:v>-1.6939337598775167E-2</c:v>
                </c:pt>
                <c:pt idx="930">
                  <c:v>-1.6551656437866942E-2</c:v>
                </c:pt>
                <c:pt idx="931">
                  <c:v>-1.6343505271356574E-2</c:v>
                </c:pt>
                <c:pt idx="932">
                  <c:v>-1.6388396821224296E-2</c:v>
                </c:pt>
                <c:pt idx="933">
                  <c:v>-1.6854534508287247E-2</c:v>
                </c:pt>
                <c:pt idx="934">
                  <c:v>-1.7282623730630425E-2</c:v>
                </c:pt>
                <c:pt idx="935">
                  <c:v>-1.6596712496206641E-2</c:v>
                </c:pt>
                <c:pt idx="936">
                  <c:v>-1.6564782299329249E-2</c:v>
                </c:pt>
                <c:pt idx="937">
                  <c:v>-1.5940089903243491E-2</c:v>
                </c:pt>
                <c:pt idx="938">
                  <c:v>-1.6297850285158243E-2</c:v>
                </c:pt>
                <c:pt idx="939">
                  <c:v>-1.6147843436924884E-2</c:v>
                </c:pt>
                <c:pt idx="940">
                  <c:v>-1.6151942318448957E-2</c:v>
                </c:pt>
                <c:pt idx="941">
                  <c:v>-1.6959285426444717E-2</c:v>
                </c:pt>
                <c:pt idx="942">
                  <c:v>-1.6566129992569185E-2</c:v>
                </c:pt>
                <c:pt idx="943">
                  <c:v>-1.6623506988703223E-2</c:v>
                </c:pt>
                <c:pt idx="944">
                  <c:v>-1.6187396568541654E-2</c:v>
                </c:pt>
                <c:pt idx="945">
                  <c:v>-1.6117257840716971E-2</c:v>
                </c:pt>
                <c:pt idx="946">
                  <c:v>-1.6102370015951755E-2</c:v>
                </c:pt>
                <c:pt idx="947">
                  <c:v>-1.5893080411636069E-2</c:v>
                </c:pt>
                <c:pt idx="948">
                  <c:v>-1.6303192032164081E-2</c:v>
                </c:pt>
                <c:pt idx="949">
                  <c:v>-1.5931928952666565E-2</c:v>
                </c:pt>
                <c:pt idx="950">
                  <c:v>-1.5997288660918076E-2</c:v>
                </c:pt>
                <c:pt idx="951">
                  <c:v>-1.5229176169842543E-2</c:v>
                </c:pt>
                <c:pt idx="952">
                  <c:v>-1.5443529209661723E-2</c:v>
                </c:pt>
                <c:pt idx="953">
                  <c:v>-1.5595502956726914E-2</c:v>
                </c:pt>
                <c:pt idx="954">
                  <c:v>-1.5611777403211541E-2</c:v>
                </c:pt>
                <c:pt idx="955">
                  <c:v>-1.5357919181291098E-2</c:v>
                </c:pt>
                <c:pt idx="956">
                  <c:v>-1.5752281172879658E-2</c:v>
                </c:pt>
                <c:pt idx="957">
                  <c:v>-1.5598734621687907E-2</c:v>
                </c:pt>
                <c:pt idx="958">
                  <c:v>-1.5496110014515351E-2</c:v>
                </c:pt>
                <c:pt idx="959">
                  <c:v>-1.5643431301631521E-2</c:v>
                </c:pt>
                <c:pt idx="960">
                  <c:v>-1.4857765048808102E-2</c:v>
                </c:pt>
                <c:pt idx="961">
                  <c:v>-1.5298065185369988E-2</c:v>
                </c:pt>
                <c:pt idx="962">
                  <c:v>-1.5257170299373382E-2</c:v>
                </c:pt>
                <c:pt idx="963">
                  <c:v>-1.4738398269218118E-2</c:v>
                </c:pt>
                <c:pt idx="964">
                  <c:v>-1.4798467314037647E-2</c:v>
                </c:pt>
                <c:pt idx="965">
                  <c:v>-1.5355696076303738E-2</c:v>
                </c:pt>
                <c:pt idx="966">
                  <c:v>-1.7985598454261405E-2</c:v>
                </c:pt>
                <c:pt idx="967">
                  <c:v>-1.6307889428494843E-2</c:v>
                </c:pt>
                <c:pt idx="968">
                  <c:v>-1.6282440331328963E-2</c:v>
                </c:pt>
                <c:pt idx="969">
                  <c:v>-1.5976810176974974E-2</c:v>
                </c:pt>
                <c:pt idx="970">
                  <c:v>-1.6639521951781342E-2</c:v>
                </c:pt>
                <c:pt idx="971">
                  <c:v>-1.7132627032619595E-2</c:v>
                </c:pt>
                <c:pt idx="972">
                  <c:v>-1.6394213299941625E-2</c:v>
                </c:pt>
                <c:pt idx="973">
                  <c:v>-1.6042446801680217E-2</c:v>
                </c:pt>
                <c:pt idx="974">
                  <c:v>-1.5987014537683183E-2</c:v>
                </c:pt>
                <c:pt idx="975">
                  <c:v>-1.5725750999158603E-2</c:v>
                </c:pt>
                <c:pt idx="976">
                  <c:v>-1.6896712628132731E-2</c:v>
                </c:pt>
                <c:pt idx="977">
                  <c:v>-1.599626512638452E-2</c:v>
                </c:pt>
                <c:pt idx="978">
                  <c:v>-1.6318588348358247E-2</c:v>
                </c:pt>
                <c:pt idx="979">
                  <c:v>-1.5906500448541541E-2</c:v>
                </c:pt>
                <c:pt idx="980">
                  <c:v>-1.6867013856502185E-2</c:v>
                </c:pt>
                <c:pt idx="981">
                  <c:v>-1.6216155657535456E-2</c:v>
                </c:pt>
                <c:pt idx="982">
                  <c:v>-1.7105959019196745E-2</c:v>
                </c:pt>
                <c:pt idx="983">
                  <c:v>-1.7580619768044019E-2</c:v>
                </c:pt>
                <c:pt idx="984">
                  <c:v>-1.6929950489623445E-2</c:v>
                </c:pt>
                <c:pt idx="985">
                  <c:v>-1.6310767739139673E-2</c:v>
                </c:pt>
                <c:pt idx="986">
                  <c:v>-1.6196178062088087E-2</c:v>
                </c:pt>
                <c:pt idx="987">
                  <c:v>-1.6261760102857317E-2</c:v>
                </c:pt>
                <c:pt idx="988">
                  <c:v>-1.6554336721478997E-2</c:v>
                </c:pt>
                <c:pt idx="989">
                  <c:v>-1.603657993935707E-2</c:v>
                </c:pt>
                <c:pt idx="990">
                  <c:v>-1.6260568611456708E-2</c:v>
                </c:pt>
                <c:pt idx="991">
                  <c:v>-1.634302783878892E-2</c:v>
                </c:pt>
                <c:pt idx="992">
                  <c:v>-1.6050262894147384E-2</c:v>
                </c:pt>
                <c:pt idx="993">
                  <c:v>-1.5953737519171493E-2</c:v>
                </c:pt>
                <c:pt idx="994">
                  <c:v>-1.5969733200670043E-2</c:v>
                </c:pt>
                <c:pt idx="995">
                  <c:v>-1.6761759124979021E-2</c:v>
                </c:pt>
                <c:pt idx="996">
                  <c:v>-1.6150065121329195E-2</c:v>
                </c:pt>
                <c:pt idx="997">
                  <c:v>-1.6472659267384924E-2</c:v>
                </c:pt>
                <c:pt idx="998">
                  <c:v>-1.6580125295219655E-2</c:v>
                </c:pt>
                <c:pt idx="999">
                  <c:v>-1.7145476154222464E-2</c:v>
                </c:pt>
                <c:pt idx="1000">
                  <c:v>-1.8410946262798832E-2</c:v>
                </c:pt>
                <c:pt idx="1001">
                  <c:v>-1.6575802146725889E-2</c:v>
                </c:pt>
                <c:pt idx="1002">
                  <c:v>-1.6421480724288867E-2</c:v>
                </c:pt>
                <c:pt idx="1003">
                  <c:v>-1.661803960798821E-2</c:v>
                </c:pt>
                <c:pt idx="1004">
                  <c:v>-1.6403476573662343E-2</c:v>
                </c:pt>
                <c:pt idx="1005">
                  <c:v>-1.6759617034281266E-2</c:v>
                </c:pt>
                <c:pt idx="1006">
                  <c:v>-1.6586846065715147E-2</c:v>
                </c:pt>
                <c:pt idx="1007">
                  <c:v>-1.6620152329349783E-2</c:v>
                </c:pt>
                <c:pt idx="1008">
                  <c:v>-1.6885974579612127E-2</c:v>
                </c:pt>
                <c:pt idx="1009">
                  <c:v>-1.8803011601461899E-2</c:v>
                </c:pt>
                <c:pt idx="1010">
                  <c:v>-1.738956545699228E-2</c:v>
                </c:pt>
                <c:pt idx="1011">
                  <c:v>-1.7481030003936061E-2</c:v>
                </c:pt>
                <c:pt idx="1012">
                  <c:v>-1.7580608185243679E-2</c:v>
                </c:pt>
                <c:pt idx="1013">
                  <c:v>-1.8059385340718451E-2</c:v>
                </c:pt>
                <c:pt idx="1014">
                  <c:v>-1.7107918358662273E-2</c:v>
                </c:pt>
                <c:pt idx="1015">
                  <c:v>-1.7230079276250389E-2</c:v>
                </c:pt>
                <c:pt idx="1016">
                  <c:v>-1.7144459395583993E-2</c:v>
                </c:pt>
                <c:pt idx="1017">
                  <c:v>-1.7100228947613687E-2</c:v>
                </c:pt>
                <c:pt idx="1018">
                  <c:v>-1.8033469229007264E-2</c:v>
                </c:pt>
                <c:pt idx="1019">
                  <c:v>-1.7359106827164204E-2</c:v>
                </c:pt>
                <c:pt idx="1020">
                  <c:v>-1.7353349876305449E-2</c:v>
                </c:pt>
                <c:pt idx="1021">
                  <c:v>-1.7315087679931371E-2</c:v>
                </c:pt>
                <c:pt idx="1022">
                  <c:v>-1.7505807921373958E-2</c:v>
                </c:pt>
                <c:pt idx="1023">
                  <c:v>-1.7185241053057101E-2</c:v>
                </c:pt>
                <c:pt idx="1024">
                  <c:v>-1.7020574229657272E-2</c:v>
                </c:pt>
                <c:pt idx="1025">
                  <c:v>-1.697941425505612E-2</c:v>
                </c:pt>
                <c:pt idx="1026">
                  <c:v>-1.7656905654854213E-2</c:v>
                </c:pt>
                <c:pt idx="1027">
                  <c:v>-1.8064159160423379E-2</c:v>
                </c:pt>
                <c:pt idx="1028">
                  <c:v>-1.7475567251760849E-2</c:v>
                </c:pt>
                <c:pt idx="1029">
                  <c:v>-1.7470836244347521E-2</c:v>
                </c:pt>
                <c:pt idx="1030">
                  <c:v>-1.7624720897242221E-2</c:v>
                </c:pt>
                <c:pt idx="1031">
                  <c:v>-1.7080278240664951E-2</c:v>
                </c:pt>
                <c:pt idx="1032">
                  <c:v>-1.7195037766721589E-2</c:v>
                </c:pt>
                <c:pt idx="1033">
                  <c:v>-1.7027203150629916E-2</c:v>
                </c:pt>
                <c:pt idx="1034">
                  <c:v>-1.6957784815699806E-2</c:v>
                </c:pt>
                <c:pt idx="1035">
                  <c:v>-1.8577255870639835E-2</c:v>
                </c:pt>
                <c:pt idx="1036">
                  <c:v>-1.9189018026743512E-2</c:v>
                </c:pt>
                <c:pt idx="1037">
                  <c:v>-1.8063706578360886E-2</c:v>
                </c:pt>
                <c:pt idx="1038">
                  <c:v>-1.7029823635818991E-2</c:v>
                </c:pt>
                <c:pt idx="1039">
                  <c:v>-1.7332021842404864E-2</c:v>
                </c:pt>
                <c:pt idx="1040">
                  <c:v>-1.7330193219517159E-2</c:v>
                </c:pt>
                <c:pt idx="1041">
                  <c:v>-1.7846083736686325E-2</c:v>
                </c:pt>
                <c:pt idx="1042">
                  <c:v>-1.8016947809065601E-2</c:v>
                </c:pt>
                <c:pt idx="1043">
                  <c:v>-1.685508796693112E-2</c:v>
                </c:pt>
                <c:pt idx="1044">
                  <c:v>-1.7482626632499255E-2</c:v>
                </c:pt>
                <c:pt idx="1045">
                  <c:v>-1.7082810737516003E-2</c:v>
                </c:pt>
                <c:pt idx="1046">
                  <c:v>-1.8095535066044933E-2</c:v>
                </c:pt>
                <c:pt idx="1047">
                  <c:v>-1.7121828948795596E-2</c:v>
                </c:pt>
                <c:pt idx="1048">
                  <c:v>-1.8061886651125441E-2</c:v>
                </c:pt>
                <c:pt idx="1049">
                  <c:v>-1.7562179735644261E-2</c:v>
                </c:pt>
                <c:pt idx="1050">
                  <c:v>-1.7114642309182273E-2</c:v>
                </c:pt>
                <c:pt idx="1051">
                  <c:v>-1.6991673020604125E-2</c:v>
                </c:pt>
                <c:pt idx="1052">
                  <c:v>-1.7384587280514004E-2</c:v>
                </c:pt>
                <c:pt idx="1053">
                  <c:v>-1.748031762386654E-2</c:v>
                </c:pt>
                <c:pt idx="1054">
                  <c:v>-1.6789426225700607E-2</c:v>
                </c:pt>
                <c:pt idx="1055">
                  <c:v>-1.6385305048894103E-2</c:v>
                </c:pt>
                <c:pt idx="1056">
                  <c:v>-1.6387325543086147E-2</c:v>
                </c:pt>
                <c:pt idx="1057">
                  <c:v>-1.6083829919154784E-2</c:v>
                </c:pt>
                <c:pt idx="1058">
                  <c:v>-1.6565520832767581E-2</c:v>
                </c:pt>
                <c:pt idx="1059">
                  <c:v>-1.8497859426944502E-2</c:v>
                </c:pt>
                <c:pt idx="1060">
                  <c:v>-2.2897939272188951E-2</c:v>
                </c:pt>
                <c:pt idx="1061">
                  <c:v>-1.6667424708379428E-2</c:v>
                </c:pt>
                <c:pt idx="1062">
                  <c:v>-1.6587826452445123E-2</c:v>
                </c:pt>
                <c:pt idx="1063">
                  <c:v>-1.6423196945271872E-2</c:v>
                </c:pt>
                <c:pt idx="1064">
                  <c:v>-2.4064768009532788E-2</c:v>
                </c:pt>
                <c:pt idx="1065">
                  <c:v>-1.6251300003507343E-2</c:v>
                </c:pt>
                <c:pt idx="1066">
                  <c:v>-1.6610823020219843E-2</c:v>
                </c:pt>
                <c:pt idx="1067">
                  <c:v>-1.6962519105252139E-2</c:v>
                </c:pt>
                <c:pt idx="1068">
                  <c:v>-2.1943387558104047E-2</c:v>
                </c:pt>
                <c:pt idx="1069">
                  <c:v>-1.9852878074326671E-2</c:v>
                </c:pt>
                <c:pt idx="1070">
                  <c:v>-2.1878109545836352E-2</c:v>
                </c:pt>
                <c:pt idx="1071">
                  <c:v>-1.9512783214488558E-2</c:v>
                </c:pt>
                <c:pt idx="1072">
                  <c:v>-1.83979728900024E-2</c:v>
                </c:pt>
                <c:pt idx="1073">
                  <c:v>-1.7869015966620164E-2</c:v>
                </c:pt>
                <c:pt idx="1074">
                  <c:v>-1.8806348212560203E-2</c:v>
                </c:pt>
                <c:pt idx="1075">
                  <c:v>-1.9522472141154767E-2</c:v>
                </c:pt>
                <c:pt idx="1076">
                  <c:v>-2.2775668747470518E-2</c:v>
                </c:pt>
                <c:pt idx="1077">
                  <c:v>-2.0430682669170225E-2</c:v>
                </c:pt>
                <c:pt idx="1078">
                  <c:v>-2.1041624923886958E-2</c:v>
                </c:pt>
                <c:pt idx="1079">
                  <c:v>-2.4291844612752796E-2</c:v>
                </c:pt>
                <c:pt idx="1080">
                  <c:v>-2.0433213977412098E-2</c:v>
                </c:pt>
                <c:pt idx="1081">
                  <c:v>-2.0364798119785837E-2</c:v>
                </c:pt>
                <c:pt idx="1082">
                  <c:v>-1.9944614871308809E-2</c:v>
                </c:pt>
                <c:pt idx="1083">
                  <c:v>-1.9853737374568223E-2</c:v>
                </c:pt>
                <c:pt idx="1084">
                  <c:v>-2.1890689579336622E-2</c:v>
                </c:pt>
                <c:pt idx="1085">
                  <c:v>-2.0148954383344343E-2</c:v>
                </c:pt>
                <c:pt idx="1086">
                  <c:v>-1.9454893216108094E-2</c:v>
                </c:pt>
                <c:pt idx="1087">
                  <c:v>-2.1270444183885472E-2</c:v>
                </c:pt>
                <c:pt idx="1088">
                  <c:v>-1.9927110761783957E-2</c:v>
                </c:pt>
                <c:pt idx="1089">
                  <c:v>-1.9199625881376491E-2</c:v>
                </c:pt>
                <c:pt idx="1090">
                  <c:v>-1.8117933528232731E-2</c:v>
                </c:pt>
                <c:pt idx="1091">
                  <c:v>-1.8052999200091339E-2</c:v>
                </c:pt>
                <c:pt idx="1092">
                  <c:v>-1.9048230452070235E-2</c:v>
                </c:pt>
                <c:pt idx="1093">
                  <c:v>-1.9333431146524381E-2</c:v>
                </c:pt>
                <c:pt idx="1094">
                  <c:v>-1.8241341799053502E-2</c:v>
                </c:pt>
                <c:pt idx="1095">
                  <c:v>-1.947654362413747E-2</c:v>
                </c:pt>
                <c:pt idx="1096">
                  <c:v>-1.8457214697836604E-2</c:v>
                </c:pt>
                <c:pt idx="1097">
                  <c:v>-1.7773158873432185E-2</c:v>
                </c:pt>
                <c:pt idx="1098">
                  <c:v>-1.784997904273895E-2</c:v>
                </c:pt>
                <c:pt idx="1099">
                  <c:v>-1.8105601362951803E-2</c:v>
                </c:pt>
                <c:pt idx="1100">
                  <c:v>-1.7511189331141621E-2</c:v>
                </c:pt>
                <c:pt idx="1101">
                  <c:v>-1.8193409237306623E-2</c:v>
                </c:pt>
                <c:pt idx="1102">
                  <c:v>-1.8072113450609498E-2</c:v>
                </c:pt>
                <c:pt idx="1103">
                  <c:v>-1.8533854943356121E-2</c:v>
                </c:pt>
                <c:pt idx="1104">
                  <c:v>-1.7454891283551925E-2</c:v>
                </c:pt>
                <c:pt idx="1105">
                  <c:v>-1.722597287393645E-2</c:v>
                </c:pt>
                <c:pt idx="1106">
                  <c:v>-1.8440584273082226E-2</c:v>
                </c:pt>
                <c:pt idx="1107">
                  <c:v>-1.9214733997597287E-2</c:v>
                </c:pt>
                <c:pt idx="1108">
                  <c:v>-1.9134269714464823E-2</c:v>
                </c:pt>
                <c:pt idx="1109">
                  <c:v>-1.8148422514187471E-2</c:v>
                </c:pt>
                <c:pt idx="1110">
                  <c:v>-1.7432524119766923E-2</c:v>
                </c:pt>
                <c:pt idx="1111">
                  <c:v>-1.7775740439613035E-2</c:v>
                </c:pt>
                <c:pt idx="1112">
                  <c:v>-1.7579563168693753E-2</c:v>
                </c:pt>
                <c:pt idx="1113">
                  <c:v>-1.7689692620051659E-2</c:v>
                </c:pt>
                <c:pt idx="1114">
                  <c:v>-1.7605780965398637E-2</c:v>
                </c:pt>
                <c:pt idx="1115">
                  <c:v>-1.7506227646722716E-2</c:v>
                </c:pt>
                <c:pt idx="1116">
                  <c:v>-1.7996865847062924E-2</c:v>
                </c:pt>
                <c:pt idx="1117">
                  <c:v>-1.9018694542278457E-2</c:v>
                </c:pt>
                <c:pt idx="1118">
                  <c:v>-1.8301850144563914E-2</c:v>
                </c:pt>
                <c:pt idx="1119">
                  <c:v>-1.8128787003524521E-2</c:v>
                </c:pt>
                <c:pt idx="1120">
                  <c:v>-1.737849643012657E-2</c:v>
                </c:pt>
                <c:pt idx="1121">
                  <c:v>-1.7163515699233144E-2</c:v>
                </c:pt>
                <c:pt idx="1122">
                  <c:v>-1.7077470507006386E-2</c:v>
                </c:pt>
                <c:pt idx="1123">
                  <c:v>-1.6869418887463229E-2</c:v>
                </c:pt>
                <c:pt idx="1124">
                  <c:v>-1.6860335137729925E-2</c:v>
                </c:pt>
                <c:pt idx="1125">
                  <c:v>-1.6867608069456971E-2</c:v>
                </c:pt>
                <c:pt idx="1126">
                  <c:v>-1.7176103807257401E-2</c:v>
                </c:pt>
                <c:pt idx="1127">
                  <c:v>-1.7297340185555902E-2</c:v>
                </c:pt>
                <c:pt idx="1128">
                  <c:v>-1.9983487644457815E-2</c:v>
                </c:pt>
                <c:pt idx="1129">
                  <c:v>-1.826362025788443E-2</c:v>
                </c:pt>
                <c:pt idx="1130">
                  <c:v>-1.8259729439641263E-2</c:v>
                </c:pt>
                <c:pt idx="1131">
                  <c:v>-1.7605502500718261E-2</c:v>
                </c:pt>
                <c:pt idx="1132">
                  <c:v>-1.743231903825904E-2</c:v>
                </c:pt>
                <c:pt idx="1133">
                  <c:v>-2.0753269929776611E-2</c:v>
                </c:pt>
                <c:pt idx="1134">
                  <c:v>-1.8726154823423265E-2</c:v>
                </c:pt>
                <c:pt idx="1135">
                  <c:v>-1.9241306162599687E-2</c:v>
                </c:pt>
                <c:pt idx="1136">
                  <c:v>-2.3064657410580003E-2</c:v>
                </c:pt>
                <c:pt idx="1137">
                  <c:v>-2.0704984350006329E-2</c:v>
                </c:pt>
                <c:pt idx="1138">
                  <c:v>-2.0183532140543591E-2</c:v>
                </c:pt>
                <c:pt idx="1139">
                  <c:v>-1.9309917285585152E-2</c:v>
                </c:pt>
                <c:pt idx="1140">
                  <c:v>-2.0251984331060909E-2</c:v>
                </c:pt>
                <c:pt idx="1141">
                  <c:v>-2.1117637415102052E-2</c:v>
                </c:pt>
                <c:pt idx="1142">
                  <c:v>-2.0484268687822708E-2</c:v>
                </c:pt>
                <c:pt idx="1143">
                  <c:v>-2.1353620810681529E-2</c:v>
                </c:pt>
                <c:pt idx="1144">
                  <c:v>-2.2076126558420017E-2</c:v>
                </c:pt>
                <c:pt idx="1145">
                  <c:v>-2.2606217712819482E-2</c:v>
                </c:pt>
                <c:pt idx="1146">
                  <c:v>-2.1664396818447479E-2</c:v>
                </c:pt>
                <c:pt idx="1147">
                  <c:v>-2.2817984730222996E-2</c:v>
                </c:pt>
                <c:pt idx="1148">
                  <c:v>-2.2004501208361591E-2</c:v>
                </c:pt>
                <c:pt idx="1149">
                  <c:v>-2.1470169814932091E-2</c:v>
                </c:pt>
                <c:pt idx="1150">
                  <c:v>-2.1887097348661812E-2</c:v>
                </c:pt>
                <c:pt idx="1151">
                  <c:v>-2.2967155262432447E-2</c:v>
                </c:pt>
                <c:pt idx="1152">
                  <c:v>-2.191569564928408E-2</c:v>
                </c:pt>
                <c:pt idx="1153">
                  <c:v>-2.1362831159160493E-2</c:v>
                </c:pt>
                <c:pt idx="1154">
                  <c:v>-2.1633026974096092E-2</c:v>
                </c:pt>
                <c:pt idx="1155">
                  <c:v>-2.4339842386657092E-2</c:v>
                </c:pt>
                <c:pt idx="1156">
                  <c:v>-2.6089242462590659E-2</c:v>
                </c:pt>
                <c:pt idx="1157">
                  <c:v>-2.5522767750346637E-2</c:v>
                </c:pt>
                <c:pt idx="1158">
                  <c:v>-2.5135661697046036E-2</c:v>
                </c:pt>
                <c:pt idx="1159">
                  <c:v>-2.4467235915279432E-2</c:v>
                </c:pt>
                <c:pt idx="1160">
                  <c:v>-2.3973289014380356E-2</c:v>
                </c:pt>
                <c:pt idx="1161">
                  <c:v>-2.3905768045590879E-2</c:v>
                </c:pt>
                <c:pt idx="1162">
                  <c:v>-2.2862352893173298E-2</c:v>
                </c:pt>
                <c:pt idx="1163">
                  <c:v>-2.2015482008896192E-2</c:v>
                </c:pt>
                <c:pt idx="1164">
                  <c:v>-2.1513602652994412E-2</c:v>
                </c:pt>
                <c:pt idx="1165">
                  <c:v>-2.1667446836559086E-2</c:v>
                </c:pt>
                <c:pt idx="1166">
                  <c:v>-2.1382214791980669E-2</c:v>
                </c:pt>
                <c:pt idx="1167">
                  <c:v>-2.0362947213511642E-2</c:v>
                </c:pt>
                <c:pt idx="1168">
                  <c:v>-2.0387928994103691E-2</c:v>
                </c:pt>
                <c:pt idx="1169">
                  <c:v>-2.0839238496230254E-2</c:v>
                </c:pt>
                <c:pt idx="1170">
                  <c:v>-1.9879875265498014E-2</c:v>
                </c:pt>
                <c:pt idx="1171">
                  <c:v>-1.9591555478499025E-2</c:v>
                </c:pt>
                <c:pt idx="1172">
                  <c:v>-1.9461653581664285E-2</c:v>
                </c:pt>
                <c:pt idx="1173">
                  <c:v>-1.9241331569776237E-2</c:v>
                </c:pt>
                <c:pt idx="1174">
                  <c:v>-1.9861783862160826E-2</c:v>
                </c:pt>
                <c:pt idx="1175">
                  <c:v>-2.0033123865524458E-2</c:v>
                </c:pt>
                <c:pt idx="1176">
                  <c:v>-2.0125625980547273E-2</c:v>
                </c:pt>
                <c:pt idx="1177">
                  <c:v>-2.0162469343178863E-2</c:v>
                </c:pt>
                <c:pt idx="1178">
                  <c:v>-2.18482560053628E-2</c:v>
                </c:pt>
                <c:pt idx="1179">
                  <c:v>-2.1665514945810142E-2</c:v>
                </c:pt>
                <c:pt idx="1180">
                  <c:v>-2.1752034590668764E-2</c:v>
                </c:pt>
                <c:pt idx="1181">
                  <c:v>-2.1505098012025346E-2</c:v>
                </c:pt>
                <c:pt idx="1182">
                  <c:v>-2.1303539066492742E-2</c:v>
                </c:pt>
                <c:pt idx="1183">
                  <c:v>-2.1312391626766992E-2</c:v>
                </c:pt>
                <c:pt idx="1184">
                  <c:v>-2.2005410529999679E-2</c:v>
                </c:pt>
                <c:pt idx="1185">
                  <c:v>-2.1524706292968387E-2</c:v>
                </c:pt>
                <c:pt idx="1186">
                  <c:v>-2.2299541616610345E-2</c:v>
                </c:pt>
                <c:pt idx="1187">
                  <c:v>-2.5251781804662504E-2</c:v>
                </c:pt>
                <c:pt idx="1188">
                  <c:v>-2.5710680431078797E-2</c:v>
                </c:pt>
                <c:pt idx="1189">
                  <c:v>-2.3185738737787828E-2</c:v>
                </c:pt>
                <c:pt idx="1190">
                  <c:v>-2.3388701129419605E-2</c:v>
                </c:pt>
                <c:pt idx="1191">
                  <c:v>-3.7093343417864084E-2</c:v>
                </c:pt>
                <c:pt idx="1192">
                  <c:v>-3.8881210572834696E-2</c:v>
                </c:pt>
                <c:pt idx="1193">
                  <c:v>-3.7169441489431791E-2</c:v>
                </c:pt>
                <c:pt idx="1194">
                  <c:v>-3.4852953226618535E-2</c:v>
                </c:pt>
                <c:pt idx="1195">
                  <c:v>-3.1585203176212828E-2</c:v>
                </c:pt>
                <c:pt idx="1196">
                  <c:v>-2.9444151499035714E-2</c:v>
                </c:pt>
                <c:pt idx="1197">
                  <c:v>-2.8848892430285676E-2</c:v>
                </c:pt>
                <c:pt idx="1198">
                  <c:v>-2.6452649663175763E-2</c:v>
                </c:pt>
                <c:pt idx="1199">
                  <c:v>-2.7337791209457552E-2</c:v>
                </c:pt>
                <c:pt idx="1200">
                  <c:v>-2.7287144750037212E-2</c:v>
                </c:pt>
                <c:pt idx="1201">
                  <c:v>-2.6889743964038811E-2</c:v>
                </c:pt>
                <c:pt idx="1202">
                  <c:v>-2.7559037096185641E-2</c:v>
                </c:pt>
                <c:pt idx="1203">
                  <c:v>-2.6137491244043319E-2</c:v>
                </c:pt>
                <c:pt idx="1204">
                  <c:v>-2.4854998748509612E-2</c:v>
                </c:pt>
                <c:pt idx="1205">
                  <c:v>-2.3838794725675398E-2</c:v>
                </c:pt>
                <c:pt idx="1206">
                  <c:v>-2.2860177083003794E-2</c:v>
                </c:pt>
                <c:pt idx="1207">
                  <c:v>-2.2855332039239059E-2</c:v>
                </c:pt>
                <c:pt idx="1208">
                  <c:v>-2.3001046242532668E-2</c:v>
                </c:pt>
                <c:pt idx="1209">
                  <c:v>-2.256925251395428E-2</c:v>
                </c:pt>
                <c:pt idx="1210">
                  <c:v>-2.2110741997090518E-2</c:v>
                </c:pt>
                <c:pt idx="1211">
                  <c:v>-2.3854930589220863E-2</c:v>
                </c:pt>
                <c:pt idx="1212">
                  <c:v>-2.3564717859952521E-2</c:v>
                </c:pt>
                <c:pt idx="1213">
                  <c:v>-2.2870702045604558E-2</c:v>
                </c:pt>
                <c:pt idx="1214">
                  <c:v>-2.2723184467020784E-2</c:v>
                </c:pt>
                <c:pt idx="1215">
                  <c:v>-2.3026922848090131E-2</c:v>
                </c:pt>
                <c:pt idx="1216">
                  <c:v>-2.2837916208760529E-2</c:v>
                </c:pt>
                <c:pt idx="1217">
                  <c:v>-2.1929725944932067E-2</c:v>
                </c:pt>
                <c:pt idx="1218">
                  <c:v>-2.3046386617251214E-2</c:v>
                </c:pt>
                <c:pt idx="1219">
                  <c:v>-2.6070343867473363E-2</c:v>
                </c:pt>
                <c:pt idx="1220">
                  <c:v>-2.655476682434171E-2</c:v>
                </c:pt>
                <c:pt idx="1221">
                  <c:v>-2.5325054085811673E-2</c:v>
                </c:pt>
                <c:pt idx="1222">
                  <c:v>-2.5636667056030446E-2</c:v>
                </c:pt>
                <c:pt idx="1223">
                  <c:v>-2.848402282106029E-2</c:v>
                </c:pt>
                <c:pt idx="1224">
                  <c:v>-2.6803399196004083E-2</c:v>
                </c:pt>
                <c:pt idx="1225">
                  <c:v>-2.8341297914849302E-2</c:v>
                </c:pt>
                <c:pt idx="1226">
                  <c:v>-3.1262286346730735E-2</c:v>
                </c:pt>
                <c:pt idx="1227">
                  <c:v>-2.8060227326996878E-2</c:v>
                </c:pt>
                <c:pt idx="1228">
                  <c:v>-2.7042631898338398E-2</c:v>
                </c:pt>
                <c:pt idx="1229">
                  <c:v>-2.9087539995281374E-2</c:v>
                </c:pt>
                <c:pt idx="1230">
                  <c:v>-3.093841514173171E-2</c:v>
                </c:pt>
                <c:pt idx="1231">
                  <c:v>-3.3218669417393883E-2</c:v>
                </c:pt>
                <c:pt idx="1232">
                  <c:v>-3.6645550880342499E-2</c:v>
                </c:pt>
                <c:pt idx="1233">
                  <c:v>-3.3470539020156204E-2</c:v>
                </c:pt>
                <c:pt idx="1234">
                  <c:v>-3.3455967838927611E-2</c:v>
                </c:pt>
                <c:pt idx="1235">
                  <c:v>-3.2039178297624531E-2</c:v>
                </c:pt>
                <c:pt idx="1236">
                  <c:v>-3.1171040297212699E-2</c:v>
                </c:pt>
                <c:pt idx="1237">
                  <c:v>-2.9963564036611837E-2</c:v>
                </c:pt>
                <c:pt idx="1238">
                  <c:v>-3.2800463307353832E-2</c:v>
                </c:pt>
                <c:pt idx="1239">
                  <c:v>-3.4372442238622535E-2</c:v>
                </c:pt>
                <c:pt idx="1240">
                  <c:v>-3.3666396969462498E-2</c:v>
                </c:pt>
                <c:pt idx="1241">
                  <c:v>-3.1378826095905109E-2</c:v>
                </c:pt>
                <c:pt idx="1242">
                  <c:v>-2.9261440368857045E-2</c:v>
                </c:pt>
                <c:pt idx="1243">
                  <c:v>-2.8336367927662212E-2</c:v>
                </c:pt>
                <c:pt idx="1244">
                  <c:v>-2.6662253202606834E-2</c:v>
                </c:pt>
                <c:pt idx="1245">
                  <c:v>-2.5450120414359269E-2</c:v>
                </c:pt>
                <c:pt idx="1246">
                  <c:v>-2.5796568740422608E-2</c:v>
                </c:pt>
                <c:pt idx="1247">
                  <c:v>-2.553952786317884E-2</c:v>
                </c:pt>
                <c:pt idx="1248">
                  <c:v>-2.6017512934098756E-2</c:v>
                </c:pt>
                <c:pt idx="1249">
                  <c:v>-2.5551653477760842E-2</c:v>
                </c:pt>
                <c:pt idx="1250">
                  <c:v>-2.5366195394189179E-2</c:v>
                </c:pt>
                <c:pt idx="1251">
                  <c:v>-2.5967011962959832E-2</c:v>
                </c:pt>
                <c:pt idx="1252">
                  <c:v>-2.507722494302041E-2</c:v>
                </c:pt>
                <c:pt idx="1253">
                  <c:v>-2.5914189517640789E-2</c:v>
                </c:pt>
                <c:pt idx="1254">
                  <c:v>-2.5169316560102011E-2</c:v>
                </c:pt>
                <c:pt idx="1255">
                  <c:v>-2.4831128669251752E-2</c:v>
                </c:pt>
                <c:pt idx="1256">
                  <c:v>-2.4571573900834E-2</c:v>
                </c:pt>
                <c:pt idx="1257">
                  <c:v>-2.5964440165941103E-2</c:v>
                </c:pt>
                <c:pt idx="1258">
                  <c:v>-2.5022441170159958E-2</c:v>
                </c:pt>
                <c:pt idx="1259">
                  <c:v>-2.4620177480868696E-2</c:v>
                </c:pt>
                <c:pt idx="1260">
                  <c:v>-2.6168423517737328E-2</c:v>
                </c:pt>
                <c:pt idx="1261">
                  <c:v>-2.5515774917059801E-2</c:v>
                </c:pt>
                <c:pt idx="1262">
                  <c:v>-2.6276186273948048E-2</c:v>
                </c:pt>
                <c:pt idx="1263">
                  <c:v>-2.6223469458294815E-2</c:v>
                </c:pt>
                <c:pt idx="1264">
                  <c:v>-2.7707136051638191E-2</c:v>
                </c:pt>
                <c:pt idx="1265">
                  <c:v>-2.7443935587697664E-2</c:v>
                </c:pt>
                <c:pt idx="1266">
                  <c:v>-2.6414156978517386E-2</c:v>
                </c:pt>
                <c:pt idx="1267">
                  <c:v>-2.7260047582762077E-2</c:v>
                </c:pt>
                <c:pt idx="1268">
                  <c:v>-2.6786509104364541E-2</c:v>
                </c:pt>
                <c:pt idx="1269">
                  <c:v>-2.6857885179576074E-2</c:v>
                </c:pt>
                <c:pt idx="1270">
                  <c:v>-2.6076713442184256E-2</c:v>
                </c:pt>
                <c:pt idx="1271">
                  <c:v>-2.5705110787485143E-2</c:v>
                </c:pt>
                <c:pt idx="1272">
                  <c:v>-2.6098081192245364E-2</c:v>
                </c:pt>
                <c:pt idx="1273">
                  <c:v>-2.7220318800235652E-2</c:v>
                </c:pt>
                <c:pt idx="1274">
                  <c:v>-2.8327745375033471E-2</c:v>
                </c:pt>
                <c:pt idx="1275">
                  <c:v>-2.8087288967077042E-2</c:v>
                </c:pt>
                <c:pt idx="1276">
                  <c:v>-2.8798842253568581E-2</c:v>
                </c:pt>
                <c:pt idx="1277">
                  <c:v>-2.7636367374552419E-2</c:v>
                </c:pt>
                <c:pt idx="1278">
                  <c:v>-2.6861948224848053E-2</c:v>
                </c:pt>
                <c:pt idx="1279">
                  <c:v>-2.7983970453221117E-2</c:v>
                </c:pt>
                <c:pt idx="1280">
                  <c:v>-2.7535763974862692E-2</c:v>
                </c:pt>
                <c:pt idx="1281">
                  <c:v>-2.8157671903763996E-2</c:v>
                </c:pt>
                <c:pt idx="1282">
                  <c:v>-2.7439171243719886E-2</c:v>
                </c:pt>
                <c:pt idx="1283">
                  <c:v>-2.6400533081548352E-2</c:v>
                </c:pt>
                <c:pt idx="1284">
                  <c:v>-2.5755913128438591E-2</c:v>
                </c:pt>
                <c:pt idx="1285">
                  <c:v>-2.4997910017524501E-2</c:v>
                </c:pt>
                <c:pt idx="1286">
                  <c:v>-2.6910290263336818E-2</c:v>
                </c:pt>
                <c:pt idx="1287">
                  <c:v>-2.6561778704110452E-2</c:v>
                </c:pt>
                <c:pt idx="1288">
                  <c:v>-2.528643708908649E-2</c:v>
                </c:pt>
                <c:pt idx="1289">
                  <c:v>-2.5780347538069476E-2</c:v>
                </c:pt>
                <c:pt idx="1290">
                  <c:v>-2.6113939257310054E-2</c:v>
                </c:pt>
                <c:pt idx="1291">
                  <c:v>-2.6031647339689268E-2</c:v>
                </c:pt>
                <c:pt idx="1292">
                  <c:v>-2.6166759263684333E-2</c:v>
                </c:pt>
                <c:pt idx="1293">
                  <c:v>-2.5713821470223136E-2</c:v>
                </c:pt>
                <c:pt idx="1294">
                  <c:v>-2.5760984223806207E-2</c:v>
                </c:pt>
                <c:pt idx="1295">
                  <c:v>-2.5758609206764069E-2</c:v>
                </c:pt>
                <c:pt idx="1296">
                  <c:v>-2.8425146382694232E-2</c:v>
                </c:pt>
                <c:pt idx="1297">
                  <c:v>-2.9538988809662142E-2</c:v>
                </c:pt>
                <c:pt idx="1298">
                  <c:v>-2.961140405237167E-2</c:v>
                </c:pt>
                <c:pt idx="1299">
                  <c:v>-3.0607300217838012E-2</c:v>
                </c:pt>
                <c:pt idx="1300">
                  <c:v>-2.9649568834400151E-2</c:v>
                </c:pt>
                <c:pt idx="1301">
                  <c:v>-2.9655998014228094E-2</c:v>
                </c:pt>
                <c:pt idx="1302">
                  <c:v>-2.8900035800346488E-2</c:v>
                </c:pt>
                <c:pt idx="1303">
                  <c:v>-2.9515228153911981E-2</c:v>
                </c:pt>
                <c:pt idx="1304">
                  <c:v>-3.2165429314356564E-2</c:v>
                </c:pt>
                <c:pt idx="1305">
                  <c:v>-3.1551765843411551E-2</c:v>
                </c:pt>
                <c:pt idx="1306">
                  <c:v>-3.1792721000423192E-2</c:v>
                </c:pt>
                <c:pt idx="1307">
                  <c:v>-3.2433732778080947E-2</c:v>
                </c:pt>
                <c:pt idx="1308">
                  <c:v>-3.1943788366794151E-2</c:v>
                </c:pt>
                <c:pt idx="1309">
                  <c:v>-3.2495400696764612E-2</c:v>
                </c:pt>
                <c:pt idx="1310">
                  <c:v>-3.1874811835849691E-2</c:v>
                </c:pt>
                <c:pt idx="1311">
                  <c:v>-3.1886637553828076E-2</c:v>
                </c:pt>
                <c:pt idx="1312">
                  <c:v>-3.3384238419311991E-2</c:v>
                </c:pt>
                <c:pt idx="1313">
                  <c:v>-3.4938902218527211E-2</c:v>
                </c:pt>
                <c:pt idx="1314">
                  <c:v>-3.9403103494214838E-2</c:v>
                </c:pt>
                <c:pt idx="1315">
                  <c:v>-3.8825466855116605E-2</c:v>
                </c:pt>
                <c:pt idx="1316">
                  <c:v>-3.4451051738807477E-2</c:v>
                </c:pt>
                <c:pt idx="1317">
                  <c:v>-3.1812347008436909E-2</c:v>
                </c:pt>
                <c:pt idx="1318">
                  <c:v>-3.1867308116211239E-2</c:v>
                </c:pt>
                <c:pt idx="1319">
                  <c:v>-3.3052755972881875E-2</c:v>
                </c:pt>
                <c:pt idx="1320">
                  <c:v>-3.5251210897643472E-2</c:v>
                </c:pt>
                <c:pt idx="1321">
                  <c:v>-3.2858325241565241E-2</c:v>
                </c:pt>
                <c:pt idx="1322">
                  <c:v>-3.1204753045666E-2</c:v>
                </c:pt>
                <c:pt idx="1323">
                  <c:v>-3.258556717042646E-2</c:v>
                </c:pt>
                <c:pt idx="1324">
                  <c:v>-3.5292497701715601E-2</c:v>
                </c:pt>
                <c:pt idx="1325">
                  <c:v>-3.2555574029501086E-2</c:v>
                </c:pt>
                <c:pt idx="1326">
                  <c:v>-3.0198173600317551E-2</c:v>
                </c:pt>
                <c:pt idx="1327">
                  <c:v>-3.5503202720721549E-2</c:v>
                </c:pt>
                <c:pt idx="1328">
                  <c:v>-3.3428242904859712E-2</c:v>
                </c:pt>
                <c:pt idx="1329">
                  <c:v>-3.2970154927176205E-2</c:v>
                </c:pt>
                <c:pt idx="1330">
                  <c:v>-3.3018215347710801E-2</c:v>
                </c:pt>
                <c:pt idx="1331">
                  <c:v>-3.1522366440777716E-2</c:v>
                </c:pt>
                <c:pt idx="1332">
                  <c:v>-3.0797210733451482E-2</c:v>
                </c:pt>
                <c:pt idx="1333">
                  <c:v>-3.2734471853946234E-2</c:v>
                </c:pt>
                <c:pt idx="1334">
                  <c:v>-3.1274539703699811E-2</c:v>
                </c:pt>
                <c:pt idx="1335">
                  <c:v>-3.0972707213430681E-2</c:v>
                </c:pt>
                <c:pt idx="1336">
                  <c:v>-3.0145734415539052E-2</c:v>
                </c:pt>
                <c:pt idx="1337">
                  <c:v>-3.1971203221348415E-2</c:v>
                </c:pt>
                <c:pt idx="1338">
                  <c:v>-3.2652246951217011E-2</c:v>
                </c:pt>
                <c:pt idx="1339">
                  <c:v>-3.1733270012800213E-2</c:v>
                </c:pt>
                <c:pt idx="1340">
                  <c:v>-3.0687531049652626E-2</c:v>
                </c:pt>
                <c:pt idx="1341">
                  <c:v>-3.0127822054559716E-2</c:v>
                </c:pt>
                <c:pt idx="1342">
                  <c:v>-2.9139779649691059E-2</c:v>
                </c:pt>
                <c:pt idx="1343">
                  <c:v>-2.9743509762658566E-2</c:v>
                </c:pt>
                <c:pt idx="1344">
                  <c:v>-3.2874366007053256E-2</c:v>
                </c:pt>
                <c:pt idx="1345">
                  <c:v>-3.1678998176229531E-2</c:v>
                </c:pt>
                <c:pt idx="1346">
                  <c:v>-3.4097144562643691E-2</c:v>
                </c:pt>
                <c:pt idx="1347">
                  <c:v>-3.3198406744555473E-2</c:v>
                </c:pt>
                <c:pt idx="1348">
                  <c:v>-3.3613077346878011E-2</c:v>
                </c:pt>
                <c:pt idx="1349">
                  <c:v>-3.1918617837680914E-2</c:v>
                </c:pt>
                <c:pt idx="1350">
                  <c:v>-3.2096589079744914E-2</c:v>
                </c:pt>
                <c:pt idx="1351">
                  <c:v>-3.6151379064265285E-2</c:v>
                </c:pt>
                <c:pt idx="1352">
                  <c:v>-3.5590387474020539E-2</c:v>
                </c:pt>
                <c:pt idx="1353">
                  <c:v>-3.4921692864842931E-2</c:v>
                </c:pt>
                <c:pt idx="1354">
                  <c:v>-3.4961218440290952E-2</c:v>
                </c:pt>
                <c:pt idx="1355">
                  <c:v>-3.9067709881937113E-2</c:v>
                </c:pt>
                <c:pt idx="1356">
                  <c:v>-3.939378258910587E-2</c:v>
                </c:pt>
                <c:pt idx="1357">
                  <c:v>-4.4051191655084462E-2</c:v>
                </c:pt>
                <c:pt idx="1358">
                  <c:v>-5.0278849931329465E-2</c:v>
                </c:pt>
                <c:pt idx="1359">
                  <c:v>-5.8517288952954813E-2</c:v>
                </c:pt>
                <c:pt idx="1360">
                  <c:v>-5.4936901972843059E-2</c:v>
                </c:pt>
                <c:pt idx="1361">
                  <c:v>-4.7650382881899087E-2</c:v>
                </c:pt>
                <c:pt idx="1362">
                  <c:v>-4.5325634676157293E-2</c:v>
                </c:pt>
                <c:pt idx="1363">
                  <c:v>-4.350234092328558E-2</c:v>
                </c:pt>
                <c:pt idx="1364">
                  <c:v>-4.8168215753769096E-2</c:v>
                </c:pt>
                <c:pt idx="1365">
                  <c:v>-6.2724174719501424E-2</c:v>
                </c:pt>
                <c:pt idx="1366">
                  <c:v>-6.1458328023474285E-2</c:v>
                </c:pt>
                <c:pt idx="1367">
                  <c:v>-5.9255751209290303E-2</c:v>
                </c:pt>
                <c:pt idx="1368">
                  <c:v>-6.8881264634994693E-2</c:v>
                </c:pt>
                <c:pt idx="1369">
                  <c:v>-6.2728487684810832E-2</c:v>
                </c:pt>
                <c:pt idx="1370">
                  <c:v>-6.4165270212868539E-2</c:v>
                </c:pt>
                <c:pt idx="1371">
                  <c:v>-6.6619383079317862E-2</c:v>
                </c:pt>
                <c:pt idx="1372">
                  <c:v>-6.6075408698593505E-2</c:v>
                </c:pt>
                <c:pt idx="1373">
                  <c:v>-7.247975666422414E-2</c:v>
                </c:pt>
                <c:pt idx="1374">
                  <c:v>-7.7819611483868914E-2</c:v>
                </c:pt>
                <c:pt idx="1375">
                  <c:v>-9.5302486313437712E-2</c:v>
                </c:pt>
                <c:pt idx="1376">
                  <c:v>-9.544312931675468E-2</c:v>
                </c:pt>
                <c:pt idx="1377">
                  <c:v>-8.7652604909729426E-2</c:v>
                </c:pt>
                <c:pt idx="1378">
                  <c:v>-8.5223834270711687E-2</c:v>
                </c:pt>
                <c:pt idx="1379">
                  <c:v>-8.9162765281065703E-2</c:v>
                </c:pt>
                <c:pt idx="1380">
                  <c:v>-8.505040151751482E-2</c:v>
                </c:pt>
                <c:pt idx="1381">
                  <c:v>-8.5051573787367121E-2</c:v>
                </c:pt>
                <c:pt idx="1382">
                  <c:v>-8.049536732008572E-2</c:v>
                </c:pt>
                <c:pt idx="1383">
                  <c:v>-7.6017628732870809E-2</c:v>
                </c:pt>
                <c:pt idx="1384">
                  <c:v>-9.1740028120140066E-2</c:v>
                </c:pt>
                <c:pt idx="1385">
                  <c:v>-9.5375955428285364E-2</c:v>
                </c:pt>
                <c:pt idx="1386">
                  <c:v>-9.0751430165643215E-2</c:v>
                </c:pt>
                <c:pt idx="1387">
                  <c:v>-8.57969101263657E-2</c:v>
                </c:pt>
                <c:pt idx="1388">
                  <c:v>-7.8786473310804531E-2</c:v>
                </c:pt>
                <c:pt idx="1389">
                  <c:v>-7.5564026698540121E-2</c:v>
                </c:pt>
                <c:pt idx="1390">
                  <c:v>-7.3450272474229347E-2</c:v>
                </c:pt>
                <c:pt idx="1391">
                  <c:v>-6.904301631375033E-2</c:v>
                </c:pt>
                <c:pt idx="1392">
                  <c:v>-6.8103549640723363E-2</c:v>
                </c:pt>
                <c:pt idx="1393">
                  <c:v>-6.4790653376575913E-2</c:v>
                </c:pt>
                <c:pt idx="1394">
                  <c:v>-6.0483301631995424E-2</c:v>
                </c:pt>
                <c:pt idx="1395">
                  <c:v>-6.0252319050451413E-2</c:v>
                </c:pt>
                <c:pt idx="1396">
                  <c:v>-7.0244456809079897E-2</c:v>
                </c:pt>
                <c:pt idx="1397">
                  <c:v>-7.0977732614556449E-2</c:v>
                </c:pt>
                <c:pt idx="1398">
                  <c:v>-6.9645994693600971E-2</c:v>
                </c:pt>
                <c:pt idx="1399">
                  <c:v>-6.8185978080560455E-2</c:v>
                </c:pt>
                <c:pt idx="1400">
                  <c:v>-6.5129144087281515E-2</c:v>
                </c:pt>
                <c:pt idx="1401">
                  <c:v>-6.9935579220901822E-2</c:v>
                </c:pt>
                <c:pt idx="1402">
                  <c:v>-0.10224973345638808</c:v>
                </c:pt>
                <c:pt idx="1403">
                  <c:v>-9.982062574068476E-2</c:v>
                </c:pt>
                <c:pt idx="1404">
                  <c:v>-9.6124949149616168E-2</c:v>
                </c:pt>
                <c:pt idx="1405">
                  <c:v>-9.0349565880554872E-2</c:v>
                </c:pt>
                <c:pt idx="1406">
                  <c:v>-8.9983446879431106E-2</c:v>
                </c:pt>
                <c:pt idx="1407">
                  <c:v>-8.6797883270003567E-2</c:v>
                </c:pt>
                <c:pt idx="1408">
                  <c:v>-9.5423377233640527E-2</c:v>
                </c:pt>
                <c:pt idx="1409">
                  <c:v>-0.10420589434344714</c:v>
                </c:pt>
                <c:pt idx="1410">
                  <c:v>-9.9441975455683243E-2</c:v>
                </c:pt>
                <c:pt idx="1411">
                  <c:v>-9.2830685097596718E-2</c:v>
                </c:pt>
                <c:pt idx="1412">
                  <c:v>-9.0575864061593306E-2</c:v>
                </c:pt>
                <c:pt idx="1413">
                  <c:v>-8.7284089418958419E-2</c:v>
                </c:pt>
                <c:pt idx="1414">
                  <c:v>-8.7060284397982801E-2</c:v>
                </c:pt>
                <c:pt idx="1415">
                  <c:v>-8.6829645371490585E-2</c:v>
                </c:pt>
                <c:pt idx="1416">
                  <c:v>-8.6333835368740827E-2</c:v>
                </c:pt>
                <c:pt idx="1417">
                  <c:v>-8.3609476944227351E-2</c:v>
                </c:pt>
                <c:pt idx="1418">
                  <c:v>-7.9889574146942977E-2</c:v>
                </c:pt>
                <c:pt idx="1419">
                  <c:v>-7.6271509644396579E-2</c:v>
                </c:pt>
                <c:pt idx="1420">
                  <c:v>-7.4140344604751662E-2</c:v>
                </c:pt>
                <c:pt idx="1421">
                  <c:v>-6.8974747189452762E-2</c:v>
                </c:pt>
                <c:pt idx="1422">
                  <c:v>-6.7379069238829484E-2</c:v>
                </c:pt>
                <c:pt idx="1423">
                  <c:v>-6.499911003036786E-2</c:v>
                </c:pt>
                <c:pt idx="1424">
                  <c:v>-6.3700938556487813E-2</c:v>
                </c:pt>
                <c:pt idx="1425">
                  <c:v>-5.7904056949402434E-2</c:v>
                </c:pt>
                <c:pt idx="1426">
                  <c:v>-5.5405266688257085E-2</c:v>
                </c:pt>
                <c:pt idx="1427">
                  <c:v>-5.7323515275701432E-2</c:v>
                </c:pt>
                <c:pt idx="1428">
                  <c:v>-5.5934695502090973E-2</c:v>
                </c:pt>
                <c:pt idx="1429">
                  <c:v>-5.4984826804385122E-2</c:v>
                </c:pt>
                <c:pt idx="1430">
                  <c:v>-5.6361428712749712E-2</c:v>
                </c:pt>
                <c:pt idx="1431">
                  <c:v>-5.6313165972211594E-2</c:v>
                </c:pt>
                <c:pt idx="1432">
                  <c:v>-5.5545064125146433E-2</c:v>
                </c:pt>
                <c:pt idx="1433">
                  <c:v>-5.5956052625457643E-2</c:v>
                </c:pt>
                <c:pt idx="1434">
                  <c:v>-5.2817847001596564E-2</c:v>
                </c:pt>
                <c:pt idx="1435">
                  <c:v>-5.0541561439540118E-2</c:v>
                </c:pt>
                <c:pt idx="1436">
                  <c:v>-5.2711505501223804E-2</c:v>
                </c:pt>
                <c:pt idx="1437">
                  <c:v>-5.0109124119417738E-2</c:v>
                </c:pt>
                <c:pt idx="1438">
                  <c:v>-5.2465821655112113E-2</c:v>
                </c:pt>
                <c:pt idx="1439">
                  <c:v>-5.1018925570165095E-2</c:v>
                </c:pt>
                <c:pt idx="1440">
                  <c:v>-4.8374334635280881E-2</c:v>
                </c:pt>
                <c:pt idx="1441">
                  <c:v>-4.6868459991167774E-2</c:v>
                </c:pt>
                <c:pt idx="1442">
                  <c:v>-5.6535700003397485E-2</c:v>
                </c:pt>
                <c:pt idx="1443">
                  <c:v>-5.6328619444286923E-2</c:v>
                </c:pt>
                <c:pt idx="1444">
                  <c:v>-5.8463733518266933E-2</c:v>
                </c:pt>
                <c:pt idx="1445">
                  <c:v>-5.7225353323723673E-2</c:v>
                </c:pt>
                <c:pt idx="1446">
                  <c:v>-5.5795432895633268E-2</c:v>
                </c:pt>
                <c:pt idx="1447">
                  <c:v>-5.5181845490878671E-2</c:v>
                </c:pt>
                <c:pt idx="1448">
                  <c:v>-5.4823924708902134E-2</c:v>
                </c:pt>
                <c:pt idx="1449">
                  <c:v>-5.4956609831695084E-2</c:v>
                </c:pt>
                <c:pt idx="1450">
                  <c:v>-5.2624450361373386E-2</c:v>
                </c:pt>
                <c:pt idx="1451">
                  <c:v>-5.0042758856844824E-2</c:v>
                </c:pt>
                <c:pt idx="1452">
                  <c:v>-4.7835581073553117E-2</c:v>
                </c:pt>
                <c:pt idx="1453">
                  <c:v>-4.7087220499766914E-2</c:v>
                </c:pt>
                <c:pt idx="1454">
                  <c:v>-4.7612215460358633E-2</c:v>
                </c:pt>
                <c:pt idx="1455">
                  <c:v>-4.6309857617445299E-2</c:v>
                </c:pt>
                <c:pt idx="1456">
                  <c:v>-4.4668855181212865E-2</c:v>
                </c:pt>
                <c:pt idx="1457">
                  <c:v>-4.6881701436587854E-2</c:v>
                </c:pt>
                <c:pt idx="1458">
                  <c:v>-4.7065577743258112E-2</c:v>
                </c:pt>
                <c:pt idx="1459">
                  <c:v>-4.5968957620292863E-2</c:v>
                </c:pt>
                <c:pt idx="1460">
                  <c:v>-4.5409797981536555E-2</c:v>
                </c:pt>
                <c:pt idx="1461">
                  <c:v>-5.1455666525375691E-2</c:v>
                </c:pt>
                <c:pt idx="1462">
                  <c:v>-5.2429319951811361E-2</c:v>
                </c:pt>
                <c:pt idx="1463">
                  <c:v>-5.0600199617941474E-2</c:v>
                </c:pt>
                <c:pt idx="1464">
                  <c:v>-5.1901666539276622E-2</c:v>
                </c:pt>
                <c:pt idx="1465">
                  <c:v>-5.565604721906682E-2</c:v>
                </c:pt>
                <c:pt idx="1466">
                  <c:v>-6.2891229438364893E-2</c:v>
                </c:pt>
                <c:pt idx="1467">
                  <c:v>-6.1847624267718594E-2</c:v>
                </c:pt>
                <c:pt idx="1468">
                  <c:v>-6.324022698201491E-2</c:v>
                </c:pt>
                <c:pt idx="1469">
                  <c:v>-6.0377971472976834E-2</c:v>
                </c:pt>
                <c:pt idx="1470">
                  <c:v>-6.4709163188444399E-2</c:v>
                </c:pt>
                <c:pt idx="1471">
                  <c:v>-6.2124825245464095E-2</c:v>
                </c:pt>
                <c:pt idx="1472">
                  <c:v>-6.0965209758675892E-2</c:v>
                </c:pt>
                <c:pt idx="1473">
                  <c:v>-6.1655071446908724E-2</c:v>
                </c:pt>
                <c:pt idx="1474">
                  <c:v>-5.8981843430955791E-2</c:v>
                </c:pt>
                <c:pt idx="1475">
                  <c:v>-5.8825780313748112E-2</c:v>
                </c:pt>
                <c:pt idx="1476">
                  <c:v>-7.2646081575878554E-2</c:v>
                </c:pt>
                <c:pt idx="1477">
                  <c:v>-6.884770802155929E-2</c:v>
                </c:pt>
                <c:pt idx="1478">
                  <c:v>-6.8108417396438414E-2</c:v>
                </c:pt>
                <c:pt idx="1479">
                  <c:v>-6.3474774107383905E-2</c:v>
                </c:pt>
                <c:pt idx="1480">
                  <c:v>-6.0234564202103553E-2</c:v>
                </c:pt>
                <c:pt idx="1481">
                  <c:v>-5.8182883973206749E-2</c:v>
                </c:pt>
                <c:pt idx="1482">
                  <c:v>-5.6598878172701879E-2</c:v>
                </c:pt>
                <c:pt idx="1483">
                  <c:v>-5.7080321824058665E-2</c:v>
                </c:pt>
                <c:pt idx="1484">
                  <c:v>-5.7611310849737217E-2</c:v>
                </c:pt>
                <c:pt idx="1485">
                  <c:v>-6.9331165569704215E-2</c:v>
                </c:pt>
                <c:pt idx="1486">
                  <c:v>-6.6508482182957088E-2</c:v>
                </c:pt>
                <c:pt idx="1487">
                  <c:v>-6.3879679619718382E-2</c:v>
                </c:pt>
                <c:pt idx="1488">
                  <c:v>-6.2226988185896323E-2</c:v>
                </c:pt>
                <c:pt idx="1489">
                  <c:v>-5.9288254236229014E-2</c:v>
                </c:pt>
                <c:pt idx="1490">
                  <c:v>-6.0066196622730966E-2</c:v>
                </c:pt>
                <c:pt idx="1491">
                  <c:v>-5.9196135679416499E-2</c:v>
                </c:pt>
                <c:pt idx="1492">
                  <c:v>-5.9715737923970218E-2</c:v>
                </c:pt>
                <c:pt idx="1493">
                  <c:v>-5.9987723011760113E-2</c:v>
                </c:pt>
                <c:pt idx="1494">
                  <c:v>-5.8531100940153506E-2</c:v>
                </c:pt>
                <c:pt idx="1495">
                  <c:v>-5.6292048120020484E-2</c:v>
                </c:pt>
                <c:pt idx="1496">
                  <c:v>-5.6183056103490017E-2</c:v>
                </c:pt>
                <c:pt idx="1497">
                  <c:v>-5.6888192478115975E-2</c:v>
                </c:pt>
                <c:pt idx="1498">
                  <c:v>-5.9651882287192565E-2</c:v>
                </c:pt>
                <c:pt idx="1499">
                  <c:v>-5.7411111656952535E-2</c:v>
                </c:pt>
                <c:pt idx="1500">
                  <c:v>-5.5143458136690526E-2</c:v>
                </c:pt>
                <c:pt idx="1501">
                  <c:v>-5.3185618542596513E-2</c:v>
                </c:pt>
                <c:pt idx="1502">
                  <c:v>-5.2627869130288683E-2</c:v>
                </c:pt>
                <c:pt idx="1503">
                  <c:v>-5.0827492392477303E-2</c:v>
                </c:pt>
                <c:pt idx="1504">
                  <c:v>-5.6238115532510666E-2</c:v>
                </c:pt>
                <c:pt idx="1505">
                  <c:v>-5.6209823964185786E-2</c:v>
                </c:pt>
                <c:pt idx="1506">
                  <c:v>-5.4006965417714423E-2</c:v>
                </c:pt>
                <c:pt idx="1507">
                  <c:v>-5.2796312388904414E-2</c:v>
                </c:pt>
                <c:pt idx="1508">
                  <c:v>-5.1935607077202073E-2</c:v>
                </c:pt>
                <c:pt idx="1509">
                  <c:v>-5.0170276986755302E-2</c:v>
                </c:pt>
                <c:pt idx="1510">
                  <c:v>-4.8932087350526426E-2</c:v>
                </c:pt>
                <c:pt idx="1511">
                  <c:v>-4.7622011671947594E-2</c:v>
                </c:pt>
                <c:pt idx="1512">
                  <c:v>-4.6883876153358303E-2</c:v>
                </c:pt>
                <c:pt idx="1513">
                  <c:v>-4.9760072996263949E-2</c:v>
                </c:pt>
                <c:pt idx="1514">
                  <c:v>-5.2790294182190098E-2</c:v>
                </c:pt>
                <c:pt idx="1515">
                  <c:v>-5.3827594935331978E-2</c:v>
                </c:pt>
                <c:pt idx="1516">
                  <c:v>-5.5067091982299934E-2</c:v>
                </c:pt>
                <c:pt idx="1517">
                  <c:v>-5.5478251572747397E-2</c:v>
                </c:pt>
                <c:pt idx="1518">
                  <c:v>-5.5972584421829522E-2</c:v>
                </c:pt>
                <c:pt idx="1519">
                  <c:v>-5.4733837113634068E-2</c:v>
                </c:pt>
                <c:pt idx="1520">
                  <c:v>-5.399371123102957E-2</c:v>
                </c:pt>
                <c:pt idx="1521">
                  <c:v>-5.7763493895787894E-2</c:v>
                </c:pt>
                <c:pt idx="1522">
                  <c:v>-5.6073968453543704E-2</c:v>
                </c:pt>
                <c:pt idx="1523">
                  <c:v>-5.54411994669569E-2</c:v>
                </c:pt>
                <c:pt idx="1524">
                  <c:v>-5.6404253554200839E-2</c:v>
                </c:pt>
                <c:pt idx="1525">
                  <c:v>-5.436698094594751E-2</c:v>
                </c:pt>
                <c:pt idx="1526">
                  <c:v>-5.6413991722982913E-2</c:v>
                </c:pt>
                <c:pt idx="1527">
                  <c:v>-5.4776855355808833E-2</c:v>
                </c:pt>
                <c:pt idx="1528">
                  <c:v>-5.3358763622264806E-2</c:v>
                </c:pt>
                <c:pt idx="1529">
                  <c:v>-5.3451444577609371E-2</c:v>
                </c:pt>
                <c:pt idx="1530">
                  <c:v>-5.347331939370429E-2</c:v>
                </c:pt>
                <c:pt idx="1531">
                  <c:v>-5.401165134100705E-2</c:v>
                </c:pt>
                <c:pt idx="1532">
                  <c:v>-5.4229763042374007E-2</c:v>
                </c:pt>
                <c:pt idx="1533">
                  <c:v>-5.4345549209934826E-2</c:v>
                </c:pt>
                <c:pt idx="1534">
                  <c:v>-5.2595387673677753E-2</c:v>
                </c:pt>
                <c:pt idx="1535">
                  <c:v>-5.4353623151288492E-2</c:v>
                </c:pt>
                <c:pt idx="1536">
                  <c:v>-5.3704039496155494E-2</c:v>
                </c:pt>
                <c:pt idx="1537">
                  <c:v>-5.1384345073760267E-2</c:v>
                </c:pt>
                <c:pt idx="1538">
                  <c:v>-5.0309069596975585E-2</c:v>
                </c:pt>
                <c:pt idx="1539">
                  <c:v>-4.8930273121466333E-2</c:v>
                </c:pt>
                <c:pt idx="1540">
                  <c:v>-4.7980362434569067E-2</c:v>
                </c:pt>
                <c:pt idx="1541">
                  <c:v>-4.7078112101796535E-2</c:v>
                </c:pt>
                <c:pt idx="1542">
                  <c:v>-4.6183603208639623E-2</c:v>
                </c:pt>
                <c:pt idx="1543">
                  <c:v>-4.6814009160938704E-2</c:v>
                </c:pt>
                <c:pt idx="1544">
                  <c:v>-4.6025873615220758E-2</c:v>
                </c:pt>
                <c:pt idx="1545">
                  <c:v>-4.7862909317680134E-2</c:v>
                </c:pt>
                <c:pt idx="1546">
                  <c:v>-4.7141653884201502E-2</c:v>
                </c:pt>
                <c:pt idx="1547">
                  <c:v>-4.7650487574512852E-2</c:v>
                </c:pt>
                <c:pt idx="1548">
                  <c:v>-5.4928099242747809E-2</c:v>
                </c:pt>
                <c:pt idx="1549">
                  <c:v>-5.4318056228467484E-2</c:v>
                </c:pt>
                <c:pt idx="1550">
                  <c:v>-5.3847839875126334E-2</c:v>
                </c:pt>
                <c:pt idx="1551">
                  <c:v>-5.4295648490544426E-2</c:v>
                </c:pt>
                <c:pt idx="1552">
                  <c:v>-5.2124062757960367E-2</c:v>
                </c:pt>
                <c:pt idx="1553">
                  <c:v>-5.1042697326905924E-2</c:v>
                </c:pt>
                <c:pt idx="1554">
                  <c:v>-4.9563453314689192E-2</c:v>
                </c:pt>
                <c:pt idx="1555">
                  <c:v>-4.9625297680474668E-2</c:v>
                </c:pt>
                <c:pt idx="1556">
                  <c:v>-4.808983418230748E-2</c:v>
                </c:pt>
                <c:pt idx="1557">
                  <c:v>-4.9596332066720594E-2</c:v>
                </c:pt>
                <c:pt idx="1558">
                  <c:v>-5.0485665399650048E-2</c:v>
                </c:pt>
                <c:pt idx="1559">
                  <c:v>-4.9720530904885742E-2</c:v>
                </c:pt>
                <c:pt idx="1560">
                  <c:v>-4.83976348181255E-2</c:v>
                </c:pt>
                <c:pt idx="1561">
                  <c:v>-4.7608539317334393E-2</c:v>
                </c:pt>
                <c:pt idx="1562">
                  <c:v>-4.8178049414848885E-2</c:v>
                </c:pt>
                <c:pt idx="1563">
                  <c:v>-4.7737069268471433E-2</c:v>
                </c:pt>
                <c:pt idx="1564">
                  <c:v>-4.9210444119313322E-2</c:v>
                </c:pt>
                <c:pt idx="1565">
                  <c:v>-4.7948048902841912E-2</c:v>
                </c:pt>
                <c:pt idx="1566">
                  <c:v>-4.7348047918839023E-2</c:v>
                </c:pt>
                <c:pt idx="1567">
                  <c:v>-4.7022685564119003E-2</c:v>
                </c:pt>
                <c:pt idx="1568">
                  <c:v>-4.5734755280820383E-2</c:v>
                </c:pt>
                <c:pt idx="1569">
                  <c:v>-4.5044750666463879E-2</c:v>
                </c:pt>
                <c:pt idx="1570">
                  <c:v>-4.6921212992613773E-2</c:v>
                </c:pt>
                <c:pt idx="1571">
                  <c:v>-4.6086297653676438E-2</c:v>
                </c:pt>
                <c:pt idx="1572">
                  <c:v>-4.5388098608522734E-2</c:v>
                </c:pt>
                <c:pt idx="1573">
                  <c:v>-4.4384358799234795E-2</c:v>
                </c:pt>
                <c:pt idx="1574">
                  <c:v>-4.4628527705280106E-2</c:v>
                </c:pt>
                <c:pt idx="1575">
                  <c:v>-4.6681812717831846E-2</c:v>
                </c:pt>
                <c:pt idx="1576">
                  <c:v>-4.6584973794308218E-2</c:v>
                </c:pt>
                <c:pt idx="1577">
                  <c:v>-4.7195376410294178E-2</c:v>
                </c:pt>
                <c:pt idx="1578">
                  <c:v>-4.6172208298714865E-2</c:v>
                </c:pt>
                <c:pt idx="1579">
                  <c:v>-5.149692763199492E-2</c:v>
                </c:pt>
                <c:pt idx="1580">
                  <c:v>-5.0462119024817904E-2</c:v>
                </c:pt>
                <c:pt idx="1581">
                  <c:v>-4.8688698612230977E-2</c:v>
                </c:pt>
                <c:pt idx="1582">
                  <c:v>-4.8604464659679471E-2</c:v>
                </c:pt>
                <c:pt idx="1583">
                  <c:v>-4.6838762650699896E-2</c:v>
                </c:pt>
                <c:pt idx="1584">
                  <c:v>-4.6609272235222286E-2</c:v>
                </c:pt>
                <c:pt idx="1585">
                  <c:v>-4.5482327491652222E-2</c:v>
                </c:pt>
                <c:pt idx="1586">
                  <c:v>-4.8058487049404457E-2</c:v>
                </c:pt>
                <c:pt idx="1587">
                  <c:v>-4.6470286460570685E-2</c:v>
                </c:pt>
                <c:pt idx="1588">
                  <c:v>-4.4847879153353684E-2</c:v>
                </c:pt>
                <c:pt idx="1589">
                  <c:v>-4.3917562263050366E-2</c:v>
                </c:pt>
                <c:pt idx="1590">
                  <c:v>-4.3245892953817706E-2</c:v>
                </c:pt>
                <c:pt idx="1591">
                  <c:v>-4.2318429829854093E-2</c:v>
                </c:pt>
                <c:pt idx="1592">
                  <c:v>-4.4025332947759462E-2</c:v>
                </c:pt>
                <c:pt idx="1593">
                  <c:v>-4.2156966299329614E-2</c:v>
                </c:pt>
                <c:pt idx="1594">
                  <c:v>-4.4923396290281074E-2</c:v>
                </c:pt>
                <c:pt idx="1595">
                  <c:v>-4.3129937443807331E-2</c:v>
                </c:pt>
                <c:pt idx="1596">
                  <c:v>-4.2048646292292796E-2</c:v>
                </c:pt>
                <c:pt idx="1597">
                  <c:v>-4.196328841042312E-2</c:v>
                </c:pt>
                <c:pt idx="1598">
                  <c:v>-4.2110810129974439E-2</c:v>
                </c:pt>
                <c:pt idx="1599">
                  <c:v>-4.1873091228342034E-2</c:v>
                </c:pt>
                <c:pt idx="1600">
                  <c:v>-4.0990785638432704E-2</c:v>
                </c:pt>
                <c:pt idx="1601">
                  <c:v>-4.1015153374863667E-2</c:v>
                </c:pt>
                <c:pt idx="1602">
                  <c:v>-4.0730139310614304E-2</c:v>
                </c:pt>
                <c:pt idx="1603">
                  <c:v>-4.1049301229579845E-2</c:v>
                </c:pt>
                <c:pt idx="1604">
                  <c:v>-4.0572625371511094E-2</c:v>
                </c:pt>
                <c:pt idx="1605">
                  <c:v>-4.0280096984453936E-2</c:v>
                </c:pt>
                <c:pt idx="1606">
                  <c:v>-4.1841478878932567E-2</c:v>
                </c:pt>
                <c:pt idx="1607">
                  <c:v>-4.0670440326652367E-2</c:v>
                </c:pt>
                <c:pt idx="1608">
                  <c:v>-3.9863140915519624E-2</c:v>
                </c:pt>
                <c:pt idx="1609">
                  <c:v>-3.8836218172963816E-2</c:v>
                </c:pt>
                <c:pt idx="1610">
                  <c:v>-3.8622145676343762E-2</c:v>
                </c:pt>
                <c:pt idx="1611">
                  <c:v>-3.9465608078948416E-2</c:v>
                </c:pt>
                <c:pt idx="1612">
                  <c:v>-3.8883412988491052E-2</c:v>
                </c:pt>
                <c:pt idx="1613">
                  <c:v>-4.0761539384891333E-2</c:v>
                </c:pt>
                <c:pt idx="1614">
                  <c:v>-3.9027461999581063E-2</c:v>
                </c:pt>
                <c:pt idx="1615">
                  <c:v>-3.7976725031413416E-2</c:v>
                </c:pt>
                <c:pt idx="1616">
                  <c:v>-3.657388909172149E-2</c:v>
                </c:pt>
                <c:pt idx="1617">
                  <c:v>-3.6247719248925357E-2</c:v>
                </c:pt>
                <c:pt idx="1618">
                  <c:v>-4.1780792468283007E-2</c:v>
                </c:pt>
                <c:pt idx="1619">
                  <c:v>-4.0789471001770494E-2</c:v>
                </c:pt>
                <c:pt idx="1620">
                  <c:v>-3.9316814700634889E-2</c:v>
                </c:pt>
                <c:pt idx="1621">
                  <c:v>-3.9225864266952744E-2</c:v>
                </c:pt>
                <c:pt idx="1622">
                  <c:v>-3.835136053673778E-2</c:v>
                </c:pt>
                <c:pt idx="1623">
                  <c:v>-3.8907819626398402E-2</c:v>
                </c:pt>
                <c:pt idx="1624">
                  <c:v>-3.8774529325667759E-2</c:v>
                </c:pt>
                <c:pt idx="1625">
                  <c:v>-4.0391616483450993E-2</c:v>
                </c:pt>
                <c:pt idx="1626">
                  <c:v>-4.0477604148570434E-2</c:v>
                </c:pt>
                <c:pt idx="1627">
                  <c:v>-3.6213747415329303E-2</c:v>
                </c:pt>
                <c:pt idx="1628">
                  <c:v>-3.5478486857399474E-2</c:v>
                </c:pt>
                <c:pt idx="1629">
                  <c:v>-3.5301483669313412E-2</c:v>
                </c:pt>
                <c:pt idx="1630">
                  <c:v>-3.3298874167190101E-2</c:v>
                </c:pt>
                <c:pt idx="1631">
                  <c:v>-3.3716143135667058E-2</c:v>
                </c:pt>
                <c:pt idx="1632">
                  <c:v>-3.4730803346269302E-2</c:v>
                </c:pt>
                <c:pt idx="1633">
                  <c:v>-3.5584344752501676E-2</c:v>
                </c:pt>
                <c:pt idx="1634">
                  <c:v>-3.5677040327613006E-2</c:v>
                </c:pt>
                <c:pt idx="1635">
                  <c:v>-3.7818200059804852E-2</c:v>
                </c:pt>
                <c:pt idx="1636">
                  <c:v>-4.0365233250066364E-2</c:v>
                </c:pt>
                <c:pt idx="1637">
                  <c:v>-4.2550269536982967E-2</c:v>
                </c:pt>
                <c:pt idx="1638">
                  <c:v>-4.2102398291428013E-2</c:v>
                </c:pt>
                <c:pt idx="1639">
                  <c:v>-4.0739158068541947E-2</c:v>
                </c:pt>
                <c:pt idx="1640">
                  <c:v>-3.9568851548348667E-2</c:v>
                </c:pt>
                <c:pt idx="1641">
                  <c:v>-3.8014831261248341E-2</c:v>
                </c:pt>
                <c:pt idx="1642">
                  <c:v>-3.7969540862907152E-2</c:v>
                </c:pt>
                <c:pt idx="1643">
                  <c:v>-3.7096573605495606E-2</c:v>
                </c:pt>
                <c:pt idx="1644">
                  <c:v>-4.0492052562785819E-2</c:v>
                </c:pt>
                <c:pt idx="1645">
                  <c:v>-3.8314419714636221E-2</c:v>
                </c:pt>
                <c:pt idx="1646">
                  <c:v>-3.6223587901985793E-2</c:v>
                </c:pt>
                <c:pt idx="1647">
                  <c:v>-3.4856214661028041E-2</c:v>
                </c:pt>
                <c:pt idx="1648">
                  <c:v>-3.4160501773244228E-2</c:v>
                </c:pt>
                <c:pt idx="1649">
                  <c:v>-3.5028409343549949E-2</c:v>
                </c:pt>
                <c:pt idx="1650">
                  <c:v>-3.5539242075235303E-2</c:v>
                </c:pt>
                <c:pt idx="1651">
                  <c:v>-3.4149966622632234E-2</c:v>
                </c:pt>
                <c:pt idx="1652">
                  <c:v>-3.8332488280798438E-2</c:v>
                </c:pt>
                <c:pt idx="1653">
                  <c:v>-3.1910329917179694E-2</c:v>
                </c:pt>
                <c:pt idx="1654">
                  <c:v>-3.1657855326174468E-2</c:v>
                </c:pt>
                <c:pt idx="1655">
                  <c:v>-3.2395112608411616E-2</c:v>
                </c:pt>
                <c:pt idx="1656">
                  <c:v>-3.3531882064751675E-2</c:v>
                </c:pt>
                <c:pt idx="1657">
                  <c:v>-3.6242116767217412E-2</c:v>
                </c:pt>
                <c:pt idx="1658">
                  <c:v>-3.4877533291911893E-2</c:v>
                </c:pt>
                <c:pt idx="1659">
                  <c:v>-3.504584735470586E-2</c:v>
                </c:pt>
                <c:pt idx="1660">
                  <c:v>-3.2880592680945515E-2</c:v>
                </c:pt>
                <c:pt idx="1661">
                  <c:v>-3.3060988177980463E-2</c:v>
                </c:pt>
                <c:pt idx="1662">
                  <c:v>-3.3831341287387212E-2</c:v>
                </c:pt>
                <c:pt idx="1663">
                  <c:v>-3.3510764497471063E-2</c:v>
                </c:pt>
                <c:pt idx="1664">
                  <c:v>-3.4005369922008019E-2</c:v>
                </c:pt>
                <c:pt idx="1665">
                  <c:v>-3.35582445221623E-2</c:v>
                </c:pt>
                <c:pt idx="1666">
                  <c:v>-3.2682538408743689E-2</c:v>
                </c:pt>
                <c:pt idx="1667">
                  <c:v>-3.1371375575249716E-2</c:v>
                </c:pt>
                <c:pt idx="1668">
                  <c:v>-3.0774277342156282E-2</c:v>
                </c:pt>
                <c:pt idx="1669">
                  <c:v>-3.1673579455491652E-2</c:v>
                </c:pt>
                <c:pt idx="1670">
                  <c:v>-3.0898855058066891E-2</c:v>
                </c:pt>
                <c:pt idx="1671">
                  <c:v>-3.0113169438735481E-2</c:v>
                </c:pt>
                <c:pt idx="1672">
                  <c:v>-3.0705011533570428E-2</c:v>
                </c:pt>
                <c:pt idx="1673">
                  <c:v>-3.2546569590826434E-2</c:v>
                </c:pt>
                <c:pt idx="1674">
                  <c:v>-3.0284246674189101E-2</c:v>
                </c:pt>
                <c:pt idx="1675">
                  <c:v>-2.9329290715316401E-2</c:v>
                </c:pt>
                <c:pt idx="1676">
                  <c:v>-2.870692256091701E-2</c:v>
                </c:pt>
                <c:pt idx="1677">
                  <c:v>-2.7752771869952106E-2</c:v>
                </c:pt>
                <c:pt idx="1678">
                  <c:v>-2.7051152505448452E-2</c:v>
                </c:pt>
                <c:pt idx="1679">
                  <c:v>-2.6334154634965457E-2</c:v>
                </c:pt>
                <c:pt idx="1680">
                  <c:v>-2.6352810661192941E-2</c:v>
                </c:pt>
                <c:pt idx="1681">
                  <c:v>-2.8734068096886185E-2</c:v>
                </c:pt>
                <c:pt idx="1682">
                  <c:v>-2.8560821204868775E-2</c:v>
                </c:pt>
                <c:pt idx="1683">
                  <c:v>-2.8442830372974612E-2</c:v>
                </c:pt>
                <c:pt idx="1684">
                  <c:v>-2.7170017805131452E-2</c:v>
                </c:pt>
                <c:pt idx="1685">
                  <c:v>-2.706133260366542E-2</c:v>
                </c:pt>
                <c:pt idx="1686">
                  <c:v>-2.6182729881587867E-2</c:v>
                </c:pt>
                <c:pt idx="1687">
                  <c:v>-2.6734596511682342E-2</c:v>
                </c:pt>
                <c:pt idx="1688">
                  <c:v>-2.6432997014165321E-2</c:v>
                </c:pt>
                <c:pt idx="1689">
                  <c:v>-2.5492913911841896E-2</c:v>
                </c:pt>
                <c:pt idx="1690">
                  <c:v>-2.611553167193361E-2</c:v>
                </c:pt>
                <c:pt idx="1691">
                  <c:v>-2.5790629494075474E-2</c:v>
                </c:pt>
                <c:pt idx="1692">
                  <c:v>-2.5150124576601478E-2</c:v>
                </c:pt>
                <c:pt idx="1693">
                  <c:v>-2.4541069343088768E-2</c:v>
                </c:pt>
                <c:pt idx="1694">
                  <c:v>-2.7132649934285998E-2</c:v>
                </c:pt>
                <c:pt idx="1695">
                  <c:v>-2.8014460624831629E-2</c:v>
                </c:pt>
                <c:pt idx="1696">
                  <c:v>-2.6270929590395255E-2</c:v>
                </c:pt>
                <c:pt idx="1697">
                  <c:v>-2.5135028699786822E-2</c:v>
                </c:pt>
                <c:pt idx="1698">
                  <c:v>-2.5931991817863927E-2</c:v>
                </c:pt>
                <c:pt idx="1699">
                  <c:v>-2.4785190265415202E-2</c:v>
                </c:pt>
                <c:pt idx="1700">
                  <c:v>-2.6498781933227068E-2</c:v>
                </c:pt>
                <c:pt idx="1701">
                  <c:v>-2.7748432924804452E-2</c:v>
                </c:pt>
                <c:pt idx="1702">
                  <c:v>-2.8485670211592796E-2</c:v>
                </c:pt>
                <c:pt idx="1703">
                  <c:v>-2.8710912238582638E-2</c:v>
                </c:pt>
                <c:pt idx="1704">
                  <c:v>-3.0579288652883611E-2</c:v>
                </c:pt>
                <c:pt idx="1705">
                  <c:v>-2.9180948805851082E-2</c:v>
                </c:pt>
                <c:pt idx="1706">
                  <c:v>-2.8082968095587277E-2</c:v>
                </c:pt>
                <c:pt idx="1707">
                  <c:v>-2.8305470552022156E-2</c:v>
                </c:pt>
                <c:pt idx="1708">
                  <c:v>-2.7778579732117871E-2</c:v>
                </c:pt>
                <c:pt idx="1709">
                  <c:v>-2.8607548551619448E-2</c:v>
                </c:pt>
                <c:pt idx="1710">
                  <c:v>-2.7851266716243463E-2</c:v>
                </c:pt>
                <c:pt idx="1711">
                  <c:v>-2.7030072370004182E-2</c:v>
                </c:pt>
                <c:pt idx="1712">
                  <c:v>-2.5758365910511546E-2</c:v>
                </c:pt>
                <c:pt idx="1713">
                  <c:v>-2.5089975571226057E-2</c:v>
                </c:pt>
                <c:pt idx="1714">
                  <c:v>-2.3695566239421678E-2</c:v>
                </c:pt>
                <c:pt idx="1715">
                  <c:v>-2.3539480646451724E-2</c:v>
                </c:pt>
                <c:pt idx="1716">
                  <c:v>-2.3888367674457008E-2</c:v>
                </c:pt>
                <c:pt idx="1717">
                  <c:v>-2.34338535638654E-2</c:v>
                </c:pt>
                <c:pt idx="1718">
                  <c:v>-2.4081897904657642E-2</c:v>
                </c:pt>
                <c:pt idx="1719">
                  <c:v>-2.3374786772876247E-2</c:v>
                </c:pt>
                <c:pt idx="1720">
                  <c:v>-2.4474291988027651E-2</c:v>
                </c:pt>
                <c:pt idx="1721">
                  <c:v>-2.3198676844225483E-2</c:v>
                </c:pt>
                <c:pt idx="1722">
                  <c:v>-2.3411101991842667E-2</c:v>
                </c:pt>
                <c:pt idx="1723">
                  <c:v>-2.3345022315777581E-2</c:v>
                </c:pt>
                <c:pt idx="1724">
                  <c:v>-2.5347581916096564E-2</c:v>
                </c:pt>
                <c:pt idx="1725">
                  <c:v>-2.5756106839883153E-2</c:v>
                </c:pt>
                <c:pt idx="1726">
                  <c:v>-2.6379517200022812E-2</c:v>
                </c:pt>
                <c:pt idx="1727">
                  <c:v>-2.3961312636552882E-2</c:v>
                </c:pt>
                <c:pt idx="1728">
                  <c:v>-2.361546309922723E-2</c:v>
                </c:pt>
                <c:pt idx="1729">
                  <c:v>-2.2658237134778606E-2</c:v>
                </c:pt>
                <c:pt idx="1730">
                  <c:v>-2.1944136484622252E-2</c:v>
                </c:pt>
                <c:pt idx="1731">
                  <c:v>-2.2538416592535911E-2</c:v>
                </c:pt>
                <c:pt idx="1732">
                  <c:v>-2.2819465576159652E-2</c:v>
                </c:pt>
                <c:pt idx="1733">
                  <c:v>-2.2378603250876192E-2</c:v>
                </c:pt>
                <c:pt idx="1734">
                  <c:v>-2.4551941033827442E-2</c:v>
                </c:pt>
                <c:pt idx="1735">
                  <c:v>-2.6145312688421546E-2</c:v>
                </c:pt>
                <c:pt idx="1736">
                  <c:v>-2.3544841869810356E-2</c:v>
                </c:pt>
                <c:pt idx="1737">
                  <c:v>-2.2311265979480452E-2</c:v>
                </c:pt>
                <c:pt idx="1738">
                  <c:v>-2.2363290085286092E-2</c:v>
                </c:pt>
                <c:pt idx="1739">
                  <c:v>-2.2903468039075801E-2</c:v>
                </c:pt>
                <c:pt idx="1740">
                  <c:v>-2.4433826100457016E-2</c:v>
                </c:pt>
                <c:pt idx="1741">
                  <c:v>-2.4235241255486716E-2</c:v>
                </c:pt>
                <c:pt idx="1742">
                  <c:v>-2.5982995586402834E-2</c:v>
                </c:pt>
                <c:pt idx="1743">
                  <c:v>-2.6969736502082571E-2</c:v>
                </c:pt>
                <c:pt idx="1744">
                  <c:v>-2.508277939224117E-2</c:v>
                </c:pt>
                <c:pt idx="1745">
                  <c:v>-2.4533259182216605E-2</c:v>
                </c:pt>
                <c:pt idx="1746">
                  <c:v>-2.4605891882960831E-2</c:v>
                </c:pt>
                <c:pt idx="1747">
                  <c:v>-2.4293244044557644E-2</c:v>
                </c:pt>
                <c:pt idx="1748">
                  <c:v>-2.4246001198415971E-2</c:v>
                </c:pt>
                <c:pt idx="1749">
                  <c:v>-2.3117493270678139E-2</c:v>
                </c:pt>
                <c:pt idx="1750">
                  <c:v>-2.3839965034518042E-2</c:v>
                </c:pt>
                <c:pt idx="1751">
                  <c:v>-2.5431869434414865E-2</c:v>
                </c:pt>
                <c:pt idx="1752">
                  <c:v>-2.4684604236792168E-2</c:v>
                </c:pt>
                <c:pt idx="1753">
                  <c:v>-2.6361744070000796E-2</c:v>
                </c:pt>
                <c:pt idx="1754">
                  <c:v>-2.5188212542498086E-2</c:v>
                </c:pt>
                <c:pt idx="1755">
                  <c:v>-2.3715139751422021E-2</c:v>
                </c:pt>
                <c:pt idx="1756">
                  <c:v>-2.2098823625573007E-2</c:v>
                </c:pt>
                <c:pt idx="1757">
                  <c:v>-2.2477438938554292E-2</c:v>
                </c:pt>
                <c:pt idx="1758">
                  <c:v>-2.2162050217497387E-2</c:v>
                </c:pt>
                <c:pt idx="1759">
                  <c:v>-2.1484444593707838E-2</c:v>
                </c:pt>
                <c:pt idx="1760">
                  <c:v>-2.3891677864754303E-2</c:v>
                </c:pt>
                <c:pt idx="1761">
                  <c:v>-2.4004761057764414E-2</c:v>
                </c:pt>
                <c:pt idx="1762">
                  <c:v>-2.5293874953719094E-2</c:v>
                </c:pt>
                <c:pt idx="1763">
                  <c:v>-2.4760439011150628E-2</c:v>
                </c:pt>
                <c:pt idx="1764">
                  <c:v>-2.5326073895319198E-2</c:v>
                </c:pt>
                <c:pt idx="1765">
                  <c:v>-2.5772035995265476E-2</c:v>
                </c:pt>
                <c:pt idx="1766">
                  <c:v>-2.7224957334680479E-2</c:v>
                </c:pt>
                <c:pt idx="1767">
                  <c:v>-2.7341485448964007E-2</c:v>
                </c:pt>
                <c:pt idx="1768">
                  <c:v>-2.6683095335109892E-2</c:v>
                </c:pt>
                <c:pt idx="1769">
                  <c:v>-2.9392088496050683E-2</c:v>
                </c:pt>
                <c:pt idx="1770">
                  <c:v>-2.7964377972090816E-2</c:v>
                </c:pt>
                <c:pt idx="1771">
                  <c:v>-2.7340823960635047E-2</c:v>
                </c:pt>
                <c:pt idx="1772">
                  <c:v>-2.5317075619919031E-2</c:v>
                </c:pt>
                <c:pt idx="1773">
                  <c:v>-2.5673464735529599E-2</c:v>
                </c:pt>
                <c:pt idx="1774">
                  <c:v>-2.7039757388347616E-2</c:v>
                </c:pt>
                <c:pt idx="1775">
                  <c:v>-2.4718994777178684E-2</c:v>
                </c:pt>
                <c:pt idx="1776">
                  <c:v>-2.4124143723174611E-2</c:v>
                </c:pt>
                <c:pt idx="1777">
                  <c:v>-2.7836880009009874E-2</c:v>
                </c:pt>
                <c:pt idx="1778">
                  <c:v>-2.7460277189516148E-2</c:v>
                </c:pt>
                <c:pt idx="1779">
                  <c:v>-2.6692519856978746E-2</c:v>
                </c:pt>
                <c:pt idx="1780">
                  <c:v>-2.5970289803380779E-2</c:v>
                </c:pt>
                <c:pt idx="1781">
                  <c:v>-3.1275990218964225E-2</c:v>
                </c:pt>
                <c:pt idx="1782">
                  <c:v>-2.7511095248982771E-2</c:v>
                </c:pt>
                <c:pt idx="1783">
                  <c:v>-2.6718996240418388E-2</c:v>
                </c:pt>
                <c:pt idx="1784">
                  <c:v>-2.9798856111459909E-2</c:v>
                </c:pt>
                <c:pt idx="1785">
                  <c:v>-2.8935281374102489E-2</c:v>
                </c:pt>
                <c:pt idx="1786">
                  <c:v>-2.6601377898647558E-2</c:v>
                </c:pt>
                <c:pt idx="1787">
                  <c:v>-2.8545645567872598E-2</c:v>
                </c:pt>
                <c:pt idx="1788">
                  <c:v>-2.808507339040428E-2</c:v>
                </c:pt>
                <c:pt idx="1789">
                  <c:v>-2.6639492552476197E-2</c:v>
                </c:pt>
                <c:pt idx="1790">
                  <c:v>-2.5827981520855251E-2</c:v>
                </c:pt>
                <c:pt idx="1791">
                  <c:v>-2.7889449074430812E-2</c:v>
                </c:pt>
                <c:pt idx="1792">
                  <c:v>-2.5018835635197571E-2</c:v>
                </c:pt>
                <c:pt idx="1793">
                  <c:v>-2.4795970043612611E-2</c:v>
                </c:pt>
                <c:pt idx="1794">
                  <c:v>-2.6850873078905376E-2</c:v>
                </c:pt>
                <c:pt idx="1795">
                  <c:v>-2.4463665329290511E-2</c:v>
                </c:pt>
                <c:pt idx="1796">
                  <c:v>-2.3584489080196377E-2</c:v>
                </c:pt>
                <c:pt idx="1797">
                  <c:v>-2.3411847551565303E-2</c:v>
                </c:pt>
                <c:pt idx="1798">
                  <c:v>-2.4772653104184958E-2</c:v>
                </c:pt>
                <c:pt idx="1799">
                  <c:v>-2.3878531941502187E-2</c:v>
                </c:pt>
                <c:pt idx="1800">
                  <c:v>-2.24178593969525E-2</c:v>
                </c:pt>
                <c:pt idx="1801">
                  <c:v>-2.3409243903376075E-2</c:v>
                </c:pt>
                <c:pt idx="1802">
                  <c:v>-2.2787652653712024E-2</c:v>
                </c:pt>
                <c:pt idx="1803">
                  <c:v>-2.332431928832315E-2</c:v>
                </c:pt>
                <c:pt idx="1804">
                  <c:v>-2.7611217509684177E-2</c:v>
                </c:pt>
              </c:numCache>
            </c:numRef>
          </c:val>
        </c:ser>
        <c:marker val="1"/>
        <c:axId val="53565312"/>
        <c:axId val="53566848"/>
      </c:lineChart>
      <c:dateAx>
        <c:axId val="53565312"/>
        <c:scaling>
          <c:orientation val="minMax"/>
        </c:scaling>
        <c:axPos val="b"/>
        <c:numFmt formatCode="yyyy" sourceLinked="0"/>
        <c:majorTickMark val="none"/>
        <c:tickLblPos val="low"/>
        <c:txPr>
          <a:bodyPr rot="0" vert="horz"/>
          <a:lstStyle/>
          <a:p>
            <a:pPr>
              <a:defRPr lang="en-CA" sz="1000" b="1" i="0" u="none" strike="noStrike" baseline="0">
                <a:solidFill>
                  <a:srgbClr val="000000"/>
                </a:solidFill>
                <a:latin typeface="+mj-lt"/>
                <a:ea typeface="Times New Roman"/>
                <a:cs typeface="Times New Roman"/>
              </a:defRPr>
            </a:pPr>
            <a:endParaRPr lang="en-US"/>
          </a:p>
        </c:txPr>
        <c:crossAx val="53566848"/>
        <c:crosses val="autoZero"/>
        <c:auto val="1"/>
        <c:lblOffset val="100"/>
        <c:baseTimeUnit val="days"/>
        <c:majorUnit val="1"/>
        <c:majorTimeUnit val="years"/>
      </c:dateAx>
      <c:valAx>
        <c:axId val="53566848"/>
        <c:scaling>
          <c:orientation val="minMax"/>
        </c:scaling>
        <c:axPos val="l"/>
        <c:majorGridlines/>
        <c:numFmt formatCode="0.00%" sourceLinked="0"/>
        <c:majorTickMark val="none"/>
        <c:tickLblPos val="nextTo"/>
        <c:spPr>
          <a:ln w="9525">
            <a:noFill/>
          </a:ln>
        </c:spPr>
        <c:txPr>
          <a:bodyPr rot="0" vert="horz"/>
          <a:lstStyle/>
          <a:p>
            <a:pPr>
              <a:defRPr lang="en-CA" sz="1000" b="1" i="0" u="none" strike="noStrike" baseline="0">
                <a:solidFill>
                  <a:srgbClr val="000000"/>
                </a:solidFill>
                <a:latin typeface="+mj-lt"/>
                <a:ea typeface="Times New Roman"/>
                <a:cs typeface="Times New Roman"/>
              </a:defRPr>
            </a:pPr>
            <a:endParaRPr lang="en-US"/>
          </a:p>
        </c:txPr>
        <c:crossAx val="53565312"/>
        <c:crosses val="autoZero"/>
        <c:crossBetween val="between"/>
      </c:valAx>
      <c:spPr>
        <a:noFill/>
        <a:ln w="25400">
          <a:noFill/>
        </a:ln>
      </c:spPr>
    </c:plotArea>
    <c:legend>
      <c:legendPos val="b"/>
      <c:layout>
        <c:manualLayout>
          <c:xMode val="edge"/>
          <c:yMode val="edge"/>
          <c:x val="0.31975593301382632"/>
          <c:y val="0.69840247157090296"/>
          <c:w val="0.40584187204232586"/>
          <c:h val="7.9571232402143033E-2"/>
        </c:manualLayout>
      </c:layout>
      <c:txPr>
        <a:bodyPr/>
        <a:lstStyle/>
        <a:p>
          <a:pPr>
            <a:defRPr lang="en-CA" b="1">
              <a:latin typeface="+mj-lt"/>
            </a:defRPr>
          </a:pPr>
          <a:endParaRPr lang="en-US"/>
        </a:p>
      </c:txPr>
    </c:legend>
    <c:plotVisOnly val="1"/>
    <c:dispBlanksAs val="gap"/>
  </c:chart>
  <c:txPr>
    <a:bodyPr/>
    <a:lstStyle/>
    <a:p>
      <a:pPr>
        <a:defRPr sz="1000" b="0" i="0" u="none" strike="noStrike" baseline="0">
          <a:solidFill>
            <a:srgbClr val="000000"/>
          </a:solidFill>
          <a:latin typeface="Times New Roman"/>
          <a:ea typeface="Times New Roman"/>
          <a:cs typeface="Times New Roman"/>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CA"/>
  <c:chart>
    <c:plotArea>
      <c:layout/>
      <c:lineChart>
        <c:grouping val="standard"/>
        <c:ser>
          <c:idx val="0"/>
          <c:order val="0"/>
          <c:tx>
            <c:strRef>
              <c:f>VaR!$U$1</c:f>
              <c:strCache>
                <c:ptCount val="1"/>
                <c:pt idx="0">
                  <c:v>Port. Returns</c:v>
                </c:pt>
              </c:strCache>
            </c:strRef>
          </c:tx>
          <c:spPr>
            <a:ln w="25400">
              <a:solidFill>
                <a:srgbClr val="3333CC"/>
              </a:solidFill>
            </a:ln>
          </c:spPr>
          <c:marker>
            <c:symbol val="none"/>
          </c:marker>
          <c:cat>
            <c:numRef>
              <c:f>VaR!$T$2:$T$1569</c:f>
              <c:numCache>
                <c:formatCode>dd/mm/yyyy</c:formatCode>
                <c:ptCount val="1568"/>
                <c:pt idx="0">
                  <c:v>38085</c:v>
                </c:pt>
                <c:pt idx="1">
                  <c:v>38089</c:v>
                </c:pt>
                <c:pt idx="2">
                  <c:v>38090</c:v>
                </c:pt>
                <c:pt idx="3">
                  <c:v>38091</c:v>
                </c:pt>
                <c:pt idx="4">
                  <c:v>38092</c:v>
                </c:pt>
                <c:pt idx="5">
                  <c:v>38093</c:v>
                </c:pt>
                <c:pt idx="6">
                  <c:v>38096</c:v>
                </c:pt>
                <c:pt idx="7">
                  <c:v>38097</c:v>
                </c:pt>
                <c:pt idx="8">
                  <c:v>38098</c:v>
                </c:pt>
                <c:pt idx="9">
                  <c:v>38099</c:v>
                </c:pt>
                <c:pt idx="10">
                  <c:v>38100</c:v>
                </c:pt>
                <c:pt idx="11">
                  <c:v>38103</c:v>
                </c:pt>
                <c:pt idx="12">
                  <c:v>38104</c:v>
                </c:pt>
                <c:pt idx="13">
                  <c:v>38105</c:v>
                </c:pt>
                <c:pt idx="14">
                  <c:v>38106</c:v>
                </c:pt>
                <c:pt idx="15">
                  <c:v>38107</c:v>
                </c:pt>
                <c:pt idx="16">
                  <c:v>38110</c:v>
                </c:pt>
                <c:pt idx="17">
                  <c:v>38111</c:v>
                </c:pt>
                <c:pt idx="18">
                  <c:v>38112</c:v>
                </c:pt>
                <c:pt idx="19">
                  <c:v>38113</c:v>
                </c:pt>
                <c:pt idx="20">
                  <c:v>38114</c:v>
                </c:pt>
                <c:pt idx="21">
                  <c:v>38117</c:v>
                </c:pt>
                <c:pt idx="22">
                  <c:v>38118</c:v>
                </c:pt>
                <c:pt idx="23">
                  <c:v>38119</c:v>
                </c:pt>
                <c:pt idx="24">
                  <c:v>38120</c:v>
                </c:pt>
                <c:pt idx="25">
                  <c:v>38121</c:v>
                </c:pt>
                <c:pt idx="26">
                  <c:v>38124</c:v>
                </c:pt>
                <c:pt idx="27">
                  <c:v>38125</c:v>
                </c:pt>
                <c:pt idx="28">
                  <c:v>38126</c:v>
                </c:pt>
                <c:pt idx="29">
                  <c:v>38127</c:v>
                </c:pt>
                <c:pt idx="30">
                  <c:v>38128</c:v>
                </c:pt>
                <c:pt idx="31">
                  <c:v>38131</c:v>
                </c:pt>
                <c:pt idx="32">
                  <c:v>38132</c:v>
                </c:pt>
                <c:pt idx="33">
                  <c:v>38133</c:v>
                </c:pt>
                <c:pt idx="34">
                  <c:v>38134</c:v>
                </c:pt>
                <c:pt idx="35">
                  <c:v>38135</c:v>
                </c:pt>
                <c:pt idx="36">
                  <c:v>38139</c:v>
                </c:pt>
                <c:pt idx="37">
                  <c:v>38140</c:v>
                </c:pt>
                <c:pt idx="38">
                  <c:v>38141</c:v>
                </c:pt>
                <c:pt idx="39">
                  <c:v>38142</c:v>
                </c:pt>
                <c:pt idx="40">
                  <c:v>38145</c:v>
                </c:pt>
                <c:pt idx="41">
                  <c:v>38146</c:v>
                </c:pt>
                <c:pt idx="42">
                  <c:v>38147</c:v>
                </c:pt>
                <c:pt idx="43">
                  <c:v>38148</c:v>
                </c:pt>
                <c:pt idx="44">
                  <c:v>38152</c:v>
                </c:pt>
                <c:pt idx="45">
                  <c:v>38153</c:v>
                </c:pt>
                <c:pt idx="46">
                  <c:v>38154</c:v>
                </c:pt>
                <c:pt idx="47">
                  <c:v>38155</c:v>
                </c:pt>
                <c:pt idx="48">
                  <c:v>38156</c:v>
                </c:pt>
                <c:pt idx="49">
                  <c:v>38159</c:v>
                </c:pt>
                <c:pt idx="50">
                  <c:v>38160</c:v>
                </c:pt>
                <c:pt idx="51">
                  <c:v>38161</c:v>
                </c:pt>
                <c:pt idx="52">
                  <c:v>38162</c:v>
                </c:pt>
                <c:pt idx="53">
                  <c:v>38163</c:v>
                </c:pt>
                <c:pt idx="54">
                  <c:v>38166</c:v>
                </c:pt>
                <c:pt idx="55">
                  <c:v>38167</c:v>
                </c:pt>
                <c:pt idx="56">
                  <c:v>38168</c:v>
                </c:pt>
                <c:pt idx="57">
                  <c:v>38169</c:v>
                </c:pt>
                <c:pt idx="58">
                  <c:v>38170</c:v>
                </c:pt>
                <c:pt idx="59">
                  <c:v>38174</c:v>
                </c:pt>
                <c:pt idx="60">
                  <c:v>38175</c:v>
                </c:pt>
                <c:pt idx="61">
                  <c:v>38176</c:v>
                </c:pt>
                <c:pt idx="62">
                  <c:v>38177</c:v>
                </c:pt>
                <c:pt idx="63">
                  <c:v>38180</c:v>
                </c:pt>
                <c:pt idx="64">
                  <c:v>38181</c:v>
                </c:pt>
                <c:pt idx="65">
                  <c:v>38182</c:v>
                </c:pt>
                <c:pt idx="66">
                  <c:v>38183</c:v>
                </c:pt>
                <c:pt idx="67">
                  <c:v>38184</c:v>
                </c:pt>
                <c:pt idx="68">
                  <c:v>38187</c:v>
                </c:pt>
                <c:pt idx="69">
                  <c:v>38188</c:v>
                </c:pt>
                <c:pt idx="70">
                  <c:v>38189</c:v>
                </c:pt>
                <c:pt idx="71">
                  <c:v>38190</c:v>
                </c:pt>
                <c:pt idx="72">
                  <c:v>38191</c:v>
                </c:pt>
                <c:pt idx="73">
                  <c:v>38194</c:v>
                </c:pt>
                <c:pt idx="74">
                  <c:v>38195</c:v>
                </c:pt>
                <c:pt idx="75">
                  <c:v>38196</c:v>
                </c:pt>
                <c:pt idx="76">
                  <c:v>38197</c:v>
                </c:pt>
                <c:pt idx="77">
                  <c:v>38198</c:v>
                </c:pt>
                <c:pt idx="78">
                  <c:v>38201</c:v>
                </c:pt>
                <c:pt idx="79">
                  <c:v>38202</c:v>
                </c:pt>
                <c:pt idx="80">
                  <c:v>38203</c:v>
                </c:pt>
                <c:pt idx="81">
                  <c:v>38204</c:v>
                </c:pt>
                <c:pt idx="82">
                  <c:v>38205</c:v>
                </c:pt>
                <c:pt idx="83">
                  <c:v>38208</c:v>
                </c:pt>
                <c:pt idx="84">
                  <c:v>38209</c:v>
                </c:pt>
                <c:pt idx="85">
                  <c:v>38210</c:v>
                </c:pt>
                <c:pt idx="86">
                  <c:v>38211</c:v>
                </c:pt>
                <c:pt idx="87">
                  <c:v>38212</c:v>
                </c:pt>
                <c:pt idx="88">
                  <c:v>38215</c:v>
                </c:pt>
                <c:pt idx="89">
                  <c:v>38216</c:v>
                </c:pt>
                <c:pt idx="90">
                  <c:v>38217</c:v>
                </c:pt>
                <c:pt idx="91">
                  <c:v>38218</c:v>
                </c:pt>
                <c:pt idx="92">
                  <c:v>38219</c:v>
                </c:pt>
                <c:pt idx="93">
                  <c:v>38222</c:v>
                </c:pt>
                <c:pt idx="94">
                  <c:v>38223</c:v>
                </c:pt>
                <c:pt idx="95">
                  <c:v>38224</c:v>
                </c:pt>
                <c:pt idx="96">
                  <c:v>38225</c:v>
                </c:pt>
                <c:pt idx="97">
                  <c:v>38226</c:v>
                </c:pt>
                <c:pt idx="98">
                  <c:v>38229</c:v>
                </c:pt>
                <c:pt idx="99">
                  <c:v>38230</c:v>
                </c:pt>
                <c:pt idx="100">
                  <c:v>38231</c:v>
                </c:pt>
                <c:pt idx="101">
                  <c:v>38232</c:v>
                </c:pt>
                <c:pt idx="102">
                  <c:v>38233</c:v>
                </c:pt>
                <c:pt idx="103">
                  <c:v>38237</c:v>
                </c:pt>
                <c:pt idx="104">
                  <c:v>38238</c:v>
                </c:pt>
                <c:pt idx="105">
                  <c:v>38239</c:v>
                </c:pt>
                <c:pt idx="106">
                  <c:v>38240</c:v>
                </c:pt>
                <c:pt idx="107">
                  <c:v>38243</c:v>
                </c:pt>
                <c:pt idx="108">
                  <c:v>38244</c:v>
                </c:pt>
                <c:pt idx="109">
                  <c:v>38245</c:v>
                </c:pt>
                <c:pt idx="110">
                  <c:v>38246</c:v>
                </c:pt>
                <c:pt idx="111">
                  <c:v>38247</c:v>
                </c:pt>
                <c:pt idx="112">
                  <c:v>38250</c:v>
                </c:pt>
                <c:pt idx="113">
                  <c:v>38251</c:v>
                </c:pt>
                <c:pt idx="114">
                  <c:v>38252</c:v>
                </c:pt>
                <c:pt idx="115">
                  <c:v>38253</c:v>
                </c:pt>
                <c:pt idx="116">
                  <c:v>38254</c:v>
                </c:pt>
                <c:pt idx="117">
                  <c:v>38257</c:v>
                </c:pt>
                <c:pt idx="118">
                  <c:v>38258</c:v>
                </c:pt>
                <c:pt idx="119">
                  <c:v>38259</c:v>
                </c:pt>
                <c:pt idx="120">
                  <c:v>38260</c:v>
                </c:pt>
                <c:pt idx="121">
                  <c:v>38261</c:v>
                </c:pt>
                <c:pt idx="122">
                  <c:v>38264</c:v>
                </c:pt>
                <c:pt idx="123">
                  <c:v>38265</c:v>
                </c:pt>
                <c:pt idx="124">
                  <c:v>38266</c:v>
                </c:pt>
                <c:pt idx="125">
                  <c:v>38267</c:v>
                </c:pt>
                <c:pt idx="126">
                  <c:v>38268</c:v>
                </c:pt>
                <c:pt idx="127">
                  <c:v>38271</c:v>
                </c:pt>
                <c:pt idx="128">
                  <c:v>38272</c:v>
                </c:pt>
                <c:pt idx="129">
                  <c:v>38273</c:v>
                </c:pt>
                <c:pt idx="130">
                  <c:v>38274</c:v>
                </c:pt>
                <c:pt idx="131">
                  <c:v>38275</c:v>
                </c:pt>
                <c:pt idx="132">
                  <c:v>38278</c:v>
                </c:pt>
                <c:pt idx="133">
                  <c:v>38279</c:v>
                </c:pt>
                <c:pt idx="134">
                  <c:v>38280</c:v>
                </c:pt>
                <c:pt idx="135">
                  <c:v>38281</c:v>
                </c:pt>
                <c:pt idx="136">
                  <c:v>38282</c:v>
                </c:pt>
                <c:pt idx="137">
                  <c:v>38285</c:v>
                </c:pt>
                <c:pt idx="138">
                  <c:v>38286</c:v>
                </c:pt>
                <c:pt idx="139">
                  <c:v>38287</c:v>
                </c:pt>
                <c:pt idx="140">
                  <c:v>38288</c:v>
                </c:pt>
                <c:pt idx="141">
                  <c:v>38289</c:v>
                </c:pt>
                <c:pt idx="142">
                  <c:v>38292</c:v>
                </c:pt>
                <c:pt idx="143">
                  <c:v>38293</c:v>
                </c:pt>
                <c:pt idx="144">
                  <c:v>38294</c:v>
                </c:pt>
                <c:pt idx="145">
                  <c:v>38295</c:v>
                </c:pt>
                <c:pt idx="146">
                  <c:v>38296</c:v>
                </c:pt>
                <c:pt idx="147">
                  <c:v>38299</c:v>
                </c:pt>
                <c:pt idx="148">
                  <c:v>38300</c:v>
                </c:pt>
                <c:pt idx="149">
                  <c:v>38301</c:v>
                </c:pt>
                <c:pt idx="150">
                  <c:v>38302</c:v>
                </c:pt>
                <c:pt idx="151">
                  <c:v>38303</c:v>
                </c:pt>
                <c:pt idx="152">
                  <c:v>38306</c:v>
                </c:pt>
                <c:pt idx="153">
                  <c:v>38307</c:v>
                </c:pt>
                <c:pt idx="154">
                  <c:v>38308</c:v>
                </c:pt>
                <c:pt idx="155">
                  <c:v>38309</c:v>
                </c:pt>
                <c:pt idx="156">
                  <c:v>38310</c:v>
                </c:pt>
                <c:pt idx="157">
                  <c:v>38313</c:v>
                </c:pt>
                <c:pt idx="158">
                  <c:v>38314</c:v>
                </c:pt>
                <c:pt idx="159">
                  <c:v>38315</c:v>
                </c:pt>
                <c:pt idx="160">
                  <c:v>38317</c:v>
                </c:pt>
                <c:pt idx="161">
                  <c:v>38320</c:v>
                </c:pt>
                <c:pt idx="162">
                  <c:v>38321</c:v>
                </c:pt>
                <c:pt idx="163">
                  <c:v>38322</c:v>
                </c:pt>
                <c:pt idx="164">
                  <c:v>38323</c:v>
                </c:pt>
                <c:pt idx="165">
                  <c:v>38324</c:v>
                </c:pt>
                <c:pt idx="166">
                  <c:v>38327</c:v>
                </c:pt>
                <c:pt idx="167">
                  <c:v>38328</c:v>
                </c:pt>
                <c:pt idx="168">
                  <c:v>38329</c:v>
                </c:pt>
                <c:pt idx="169">
                  <c:v>38330</c:v>
                </c:pt>
                <c:pt idx="170">
                  <c:v>38331</c:v>
                </c:pt>
                <c:pt idx="171">
                  <c:v>38334</c:v>
                </c:pt>
                <c:pt idx="172">
                  <c:v>38335</c:v>
                </c:pt>
                <c:pt idx="173">
                  <c:v>38336</c:v>
                </c:pt>
                <c:pt idx="174">
                  <c:v>38337</c:v>
                </c:pt>
                <c:pt idx="175">
                  <c:v>38338</c:v>
                </c:pt>
                <c:pt idx="176">
                  <c:v>38341</c:v>
                </c:pt>
                <c:pt idx="177">
                  <c:v>38342</c:v>
                </c:pt>
                <c:pt idx="178">
                  <c:v>38343</c:v>
                </c:pt>
                <c:pt idx="179">
                  <c:v>38344</c:v>
                </c:pt>
                <c:pt idx="180">
                  <c:v>38348</c:v>
                </c:pt>
                <c:pt idx="181">
                  <c:v>38349</c:v>
                </c:pt>
                <c:pt idx="182">
                  <c:v>38350</c:v>
                </c:pt>
                <c:pt idx="183">
                  <c:v>38351</c:v>
                </c:pt>
                <c:pt idx="184">
                  <c:v>38352</c:v>
                </c:pt>
                <c:pt idx="185">
                  <c:v>38355</c:v>
                </c:pt>
                <c:pt idx="186">
                  <c:v>38356</c:v>
                </c:pt>
                <c:pt idx="187">
                  <c:v>38357</c:v>
                </c:pt>
                <c:pt idx="188">
                  <c:v>38358</c:v>
                </c:pt>
                <c:pt idx="189">
                  <c:v>38359</c:v>
                </c:pt>
                <c:pt idx="190">
                  <c:v>38362</c:v>
                </c:pt>
                <c:pt idx="191">
                  <c:v>38363</c:v>
                </c:pt>
                <c:pt idx="192">
                  <c:v>38364</c:v>
                </c:pt>
                <c:pt idx="193">
                  <c:v>38365</c:v>
                </c:pt>
                <c:pt idx="194">
                  <c:v>38366</c:v>
                </c:pt>
                <c:pt idx="195">
                  <c:v>38370</c:v>
                </c:pt>
                <c:pt idx="196">
                  <c:v>38371</c:v>
                </c:pt>
                <c:pt idx="197">
                  <c:v>38372</c:v>
                </c:pt>
                <c:pt idx="198">
                  <c:v>38373</c:v>
                </c:pt>
                <c:pt idx="199">
                  <c:v>38376</c:v>
                </c:pt>
                <c:pt idx="200">
                  <c:v>38377</c:v>
                </c:pt>
                <c:pt idx="201">
                  <c:v>38378</c:v>
                </c:pt>
                <c:pt idx="202">
                  <c:v>38379</c:v>
                </c:pt>
                <c:pt idx="203">
                  <c:v>38380</c:v>
                </c:pt>
                <c:pt idx="204">
                  <c:v>38383</c:v>
                </c:pt>
                <c:pt idx="205">
                  <c:v>38384</c:v>
                </c:pt>
                <c:pt idx="206">
                  <c:v>38385</c:v>
                </c:pt>
                <c:pt idx="207">
                  <c:v>38386</c:v>
                </c:pt>
                <c:pt idx="208">
                  <c:v>38387</c:v>
                </c:pt>
                <c:pt idx="209">
                  <c:v>38390</c:v>
                </c:pt>
                <c:pt idx="210">
                  <c:v>38391</c:v>
                </c:pt>
                <c:pt idx="211">
                  <c:v>38392</c:v>
                </c:pt>
                <c:pt idx="212">
                  <c:v>38393</c:v>
                </c:pt>
                <c:pt idx="213">
                  <c:v>38394</c:v>
                </c:pt>
                <c:pt idx="214">
                  <c:v>38397</c:v>
                </c:pt>
                <c:pt idx="215">
                  <c:v>38398</c:v>
                </c:pt>
                <c:pt idx="216">
                  <c:v>38399</c:v>
                </c:pt>
                <c:pt idx="217">
                  <c:v>38400</c:v>
                </c:pt>
                <c:pt idx="218">
                  <c:v>38401</c:v>
                </c:pt>
                <c:pt idx="219">
                  <c:v>38405</c:v>
                </c:pt>
                <c:pt idx="220">
                  <c:v>38406</c:v>
                </c:pt>
                <c:pt idx="221">
                  <c:v>38407</c:v>
                </c:pt>
                <c:pt idx="222">
                  <c:v>38408</c:v>
                </c:pt>
                <c:pt idx="223">
                  <c:v>38411</c:v>
                </c:pt>
                <c:pt idx="224">
                  <c:v>38412</c:v>
                </c:pt>
                <c:pt idx="225">
                  <c:v>38413</c:v>
                </c:pt>
                <c:pt idx="226">
                  <c:v>38414</c:v>
                </c:pt>
                <c:pt idx="227">
                  <c:v>38415</c:v>
                </c:pt>
                <c:pt idx="228">
                  <c:v>38418</c:v>
                </c:pt>
                <c:pt idx="229">
                  <c:v>38419</c:v>
                </c:pt>
                <c:pt idx="230">
                  <c:v>38420</c:v>
                </c:pt>
                <c:pt idx="231">
                  <c:v>38421</c:v>
                </c:pt>
                <c:pt idx="232">
                  <c:v>38422</c:v>
                </c:pt>
                <c:pt idx="233">
                  <c:v>38425</c:v>
                </c:pt>
                <c:pt idx="234">
                  <c:v>38426</c:v>
                </c:pt>
                <c:pt idx="235">
                  <c:v>38427</c:v>
                </c:pt>
                <c:pt idx="236">
                  <c:v>38428</c:v>
                </c:pt>
                <c:pt idx="237">
                  <c:v>38429</c:v>
                </c:pt>
                <c:pt idx="238">
                  <c:v>38432</c:v>
                </c:pt>
                <c:pt idx="239">
                  <c:v>38433</c:v>
                </c:pt>
                <c:pt idx="240">
                  <c:v>38434</c:v>
                </c:pt>
                <c:pt idx="241">
                  <c:v>38435</c:v>
                </c:pt>
                <c:pt idx="242">
                  <c:v>38439</c:v>
                </c:pt>
                <c:pt idx="243">
                  <c:v>38440</c:v>
                </c:pt>
                <c:pt idx="244">
                  <c:v>38441</c:v>
                </c:pt>
                <c:pt idx="245">
                  <c:v>38442</c:v>
                </c:pt>
                <c:pt idx="246">
                  <c:v>38443</c:v>
                </c:pt>
                <c:pt idx="247">
                  <c:v>38446</c:v>
                </c:pt>
                <c:pt idx="248">
                  <c:v>38447</c:v>
                </c:pt>
                <c:pt idx="249">
                  <c:v>38448</c:v>
                </c:pt>
                <c:pt idx="250">
                  <c:v>38449</c:v>
                </c:pt>
                <c:pt idx="251">
                  <c:v>38450</c:v>
                </c:pt>
                <c:pt idx="252">
                  <c:v>38453</c:v>
                </c:pt>
                <c:pt idx="253">
                  <c:v>38454</c:v>
                </c:pt>
                <c:pt idx="254">
                  <c:v>38455</c:v>
                </c:pt>
                <c:pt idx="255">
                  <c:v>38456</c:v>
                </c:pt>
                <c:pt idx="256">
                  <c:v>38457</c:v>
                </c:pt>
                <c:pt idx="257">
                  <c:v>38460</c:v>
                </c:pt>
                <c:pt idx="258">
                  <c:v>38461</c:v>
                </c:pt>
                <c:pt idx="259">
                  <c:v>38462</c:v>
                </c:pt>
                <c:pt idx="260">
                  <c:v>38463</c:v>
                </c:pt>
                <c:pt idx="261">
                  <c:v>38464</c:v>
                </c:pt>
                <c:pt idx="262">
                  <c:v>38467</c:v>
                </c:pt>
                <c:pt idx="263">
                  <c:v>38468</c:v>
                </c:pt>
                <c:pt idx="264">
                  <c:v>38469</c:v>
                </c:pt>
                <c:pt idx="265">
                  <c:v>38470</c:v>
                </c:pt>
                <c:pt idx="266">
                  <c:v>38471</c:v>
                </c:pt>
                <c:pt idx="267">
                  <c:v>38474</c:v>
                </c:pt>
                <c:pt idx="268">
                  <c:v>38475</c:v>
                </c:pt>
                <c:pt idx="269">
                  <c:v>38476</c:v>
                </c:pt>
                <c:pt idx="270">
                  <c:v>38477</c:v>
                </c:pt>
                <c:pt idx="271">
                  <c:v>38478</c:v>
                </c:pt>
                <c:pt idx="272">
                  <c:v>38481</c:v>
                </c:pt>
                <c:pt idx="273">
                  <c:v>38482</c:v>
                </c:pt>
                <c:pt idx="274">
                  <c:v>38483</c:v>
                </c:pt>
                <c:pt idx="275">
                  <c:v>38484</c:v>
                </c:pt>
                <c:pt idx="276">
                  <c:v>38485</c:v>
                </c:pt>
                <c:pt idx="277">
                  <c:v>38488</c:v>
                </c:pt>
                <c:pt idx="278">
                  <c:v>38489</c:v>
                </c:pt>
                <c:pt idx="279">
                  <c:v>38490</c:v>
                </c:pt>
                <c:pt idx="280">
                  <c:v>38491</c:v>
                </c:pt>
                <c:pt idx="281">
                  <c:v>38492</c:v>
                </c:pt>
                <c:pt idx="282">
                  <c:v>38495</c:v>
                </c:pt>
                <c:pt idx="283">
                  <c:v>38496</c:v>
                </c:pt>
                <c:pt idx="284">
                  <c:v>38497</c:v>
                </c:pt>
                <c:pt idx="285">
                  <c:v>38498</c:v>
                </c:pt>
                <c:pt idx="286">
                  <c:v>38499</c:v>
                </c:pt>
                <c:pt idx="287">
                  <c:v>38503</c:v>
                </c:pt>
                <c:pt idx="288">
                  <c:v>38504</c:v>
                </c:pt>
                <c:pt idx="289">
                  <c:v>38505</c:v>
                </c:pt>
                <c:pt idx="290">
                  <c:v>38506</c:v>
                </c:pt>
                <c:pt idx="291">
                  <c:v>38509</c:v>
                </c:pt>
                <c:pt idx="292">
                  <c:v>38510</c:v>
                </c:pt>
                <c:pt idx="293">
                  <c:v>38511</c:v>
                </c:pt>
                <c:pt idx="294">
                  <c:v>38512</c:v>
                </c:pt>
                <c:pt idx="295">
                  <c:v>38513</c:v>
                </c:pt>
                <c:pt idx="296">
                  <c:v>38516</c:v>
                </c:pt>
                <c:pt idx="297">
                  <c:v>38517</c:v>
                </c:pt>
                <c:pt idx="298">
                  <c:v>38518</c:v>
                </c:pt>
                <c:pt idx="299">
                  <c:v>38519</c:v>
                </c:pt>
                <c:pt idx="300">
                  <c:v>38520</c:v>
                </c:pt>
                <c:pt idx="301">
                  <c:v>38523</c:v>
                </c:pt>
                <c:pt idx="302">
                  <c:v>38524</c:v>
                </c:pt>
                <c:pt idx="303">
                  <c:v>38525</c:v>
                </c:pt>
                <c:pt idx="304">
                  <c:v>38526</c:v>
                </c:pt>
                <c:pt idx="305">
                  <c:v>38527</c:v>
                </c:pt>
                <c:pt idx="306">
                  <c:v>38530</c:v>
                </c:pt>
                <c:pt idx="307">
                  <c:v>38531</c:v>
                </c:pt>
                <c:pt idx="308">
                  <c:v>38532</c:v>
                </c:pt>
                <c:pt idx="309">
                  <c:v>38533</c:v>
                </c:pt>
                <c:pt idx="310">
                  <c:v>38534</c:v>
                </c:pt>
                <c:pt idx="311">
                  <c:v>38538</c:v>
                </c:pt>
                <c:pt idx="312">
                  <c:v>38539</c:v>
                </c:pt>
                <c:pt idx="313">
                  <c:v>38540</c:v>
                </c:pt>
                <c:pt idx="314">
                  <c:v>38541</c:v>
                </c:pt>
                <c:pt idx="315">
                  <c:v>38544</c:v>
                </c:pt>
                <c:pt idx="316">
                  <c:v>38545</c:v>
                </c:pt>
                <c:pt idx="317">
                  <c:v>38546</c:v>
                </c:pt>
                <c:pt idx="318">
                  <c:v>38547</c:v>
                </c:pt>
                <c:pt idx="319">
                  <c:v>38548</c:v>
                </c:pt>
                <c:pt idx="320">
                  <c:v>38551</c:v>
                </c:pt>
                <c:pt idx="321">
                  <c:v>38552</c:v>
                </c:pt>
                <c:pt idx="322">
                  <c:v>38553</c:v>
                </c:pt>
                <c:pt idx="323">
                  <c:v>38554</c:v>
                </c:pt>
                <c:pt idx="324">
                  <c:v>38555</c:v>
                </c:pt>
                <c:pt idx="325">
                  <c:v>38558</c:v>
                </c:pt>
                <c:pt idx="326">
                  <c:v>38559</c:v>
                </c:pt>
                <c:pt idx="327">
                  <c:v>38560</c:v>
                </c:pt>
                <c:pt idx="328">
                  <c:v>38561</c:v>
                </c:pt>
                <c:pt idx="329">
                  <c:v>38562</c:v>
                </c:pt>
                <c:pt idx="330">
                  <c:v>38565</c:v>
                </c:pt>
                <c:pt idx="331">
                  <c:v>38566</c:v>
                </c:pt>
                <c:pt idx="332">
                  <c:v>38567</c:v>
                </c:pt>
                <c:pt idx="333">
                  <c:v>38568</c:v>
                </c:pt>
                <c:pt idx="334">
                  <c:v>38569</c:v>
                </c:pt>
                <c:pt idx="335">
                  <c:v>38572</c:v>
                </c:pt>
                <c:pt idx="336">
                  <c:v>38573</c:v>
                </c:pt>
                <c:pt idx="337">
                  <c:v>38574</c:v>
                </c:pt>
                <c:pt idx="338">
                  <c:v>38575</c:v>
                </c:pt>
                <c:pt idx="339">
                  <c:v>38576</c:v>
                </c:pt>
                <c:pt idx="340">
                  <c:v>38579</c:v>
                </c:pt>
                <c:pt idx="341">
                  <c:v>38580</c:v>
                </c:pt>
                <c:pt idx="342">
                  <c:v>38581</c:v>
                </c:pt>
                <c:pt idx="343">
                  <c:v>38582</c:v>
                </c:pt>
                <c:pt idx="344">
                  <c:v>38583</c:v>
                </c:pt>
                <c:pt idx="345">
                  <c:v>38586</c:v>
                </c:pt>
                <c:pt idx="346">
                  <c:v>38587</c:v>
                </c:pt>
                <c:pt idx="347">
                  <c:v>38588</c:v>
                </c:pt>
                <c:pt idx="348">
                  <c:v>38589</c:v>
                </c:pt>
                <c:pt idx="349">
                  <c:v>38590</c:v>
                </c:pt>
                <c:pt idx="350">
                  <c:v>38593</c:v>
                </c:pt>
                <c:pt idx="351">
                  <c:v>38594</c:v>
                </c:pt>
                <c:pt idx="352">
                  <c:v>38595</c:v>
                </c:pt>
                <c:pt idx="353">
                  <c:v>38596</c:v>
                </c:pt>
                <c:pt idx="354">
                  <c:v>38597</c:v>
                </c:pt>
                <c:pt idx="355">
                  <c:v>38601</c:v>
                </c:pt>
                <c:pt idx="356">
                  <c:v>38602</c:v>
                </c:pt>
                <c:pt idx="357">
                  <c:v>38603</c:v>
                </c:pt>
                <c:pt idx="358">
                  <c:v>38604</c:v>
                </c:pt>
                <c:pt idx="359">
                  <c:v>38607</c:v>
                </c:pt>
                <c:pt idx="360">
                  <c:v>38608</c:v>
                </c:pt>
                <c:pt idx="361">
                  <c:v>38609</c:v>
                </c:pt>
                <c:pt idx="362">
                  <c:v>38610</c:v>
                </c:pt>
                <c:pt idx="363">
                  <c:v>38611</c:v>
                </c:pt>
                <c:pt idx="364">
                  <c:v>38614</c:v>
                </c:pt>
                <c:pt idx="365">
                  <c:v>38615</c:v>
                </c:pt>
                <c:pt idx="366">
                  <c:v>38616</c:v>
                </c:pt>
                <c:pt idx="367">
                  <c:v>38617</c:v>
                </c:pt>
                <c:pt idx="368">
                  <c:v>38618</c:v>
                </c:pt>
                <c:pt idx="369">
                  <c:v>38621</c:v>
                </c:pt>
                <c:pt idx="370">
                  <c:v>38622</c:v>
                </c:pt>
                <c:pt idx="371">
                  <c:v>38623</c:v>
                </c:pt>
                <c:pt idx="372">
                  <c:v>38624</c:v>
                </c:pt>
                <c:pt idx="373">
                  <c:v>38625</c:v>
                </c:pt>
                <c:pt idx="374">
                  <c:v>38628</c:v>
                </c:pt>
                <c:pt idx="375">
                  <c:v>38629</c:v>
                </c:pt>
                <c:pt idx="376">
                  <c:v>38630</c:v>
                </c:pt>
                <c:pt idx="377">
                  <c:v>38631</c:v>
                </c:pt>
                <c:pt idx="378">
                  <c:v>38632</c:v>
                </c:pt>
                <c:pt idx="379">
                  <c:v>38635</c:v>
                </c:pt>
                <c:pt idx="380">
                  <c:v>38636</c:v>
                </c:pt>
                <c:pt idx="381">
                  <c:v>38637</c:v>
                </c:pt>
                <c:pt idx="382">
                  <c:v>38638</c:v>
                </c:pt>
                <c:pt idx="383">
                  <c:v>38639</c:v>
                </c:pt>
                <c:pt idx="384">
                  <c:v>38642</c:v>
                </c:pt>
                <c:pt idx="385">
                  <c:v>38643</c:v>
                </c:pt>
                <c:pt idx="386">
                  <c:v>38644</c:v>
                </c:pt>
                <c:pt idx="387">
                  <c:v>38645</c:v>
                </c:pt>
                <c:pt idx="388">
                  <c:v>38646</c:v>
                </c:pt>
                <c:pt idx="389">
                  <c:v>38649</c:v>
                </c:pt>
                <c:pt idx="390">
                  <c:v>38650</c:v>
                </c:pt>
                <c:pt idx="391">
                  <c:v>38651</c:v>
                </c:pt>
                <c:pt idx="392">
                  <c:v>38652</c:v>
                </c:pt>
                <c:pt idx="393">
                  <c:v>38653</c:v>
                </c:pt>
                <c:pt idx="394">
                  <c:v>38656</c:v>
                </c:pt>
                <c:pt idx="395">
                  <c:v>38657</c:v>
                </c:pt>
                <c:pt idx="396">
                  <c:v>38658</c:v>
                </c:pt>
                <c:pt idx="397">
                  <c:v>38659</c:v>
                </c:pt>
                <c:pt idx="398">
                  <c:v>38660</c:v>
                </c:pt>
                <c:pt idx="399">
                  <c:v>38663</c:v>
                </c:pt>
                <c:pt idx="400">
                  <c:v>38664</c:v>
                </c:pt>
                <c:pt idx="401">
                  <c:v>38665</c:v>
                </c:pt>
                <c:pt idx="402">
                  <c:v>38666</c:v>
                </c:pt>
                <c:pt idx="403">
                  <c:v>38667</c:v>
                </c:pt>
                <c:pt idx="404">
                  <c:v>38670</c:v>
                </c:pt>
                <c:pt idx="405">
                  <c:v>38671</c:v>
                </c:pt>
                <c:pt idx="406">
                  <c:v>38672</c:v>
                </c:pt>
                <c:pt idx="407">
                  <c:v>38673</c:v>
                </c:pt>
                <c:pt idx="408">
                  <c:v>38674</c:v>
                </c:pt>
                <c:pt idx="409">
                  <c:v>38677</c:v>
                </c:pt>
                <c:pt idx="410">
                  <c:v>38678</c:v>
                </c:pt>
                <c:pt idx="411">
                  <c:v>38679</c:v>
                </c:pt>
                <c:pt idx="412">
                  <c:v>38681</c:v>
                </c:pt>
                <c:pt idx="413">
                  <c:v>38684</c:v>
                </c:pt>
                <c:pt idx="414">
                  <c:v>38685</c:v>
                </c:pt>
                <c:pt idx="415">
                  <c:v>38686</c:v>
                </c:pt>
                <c:pt idx="416">
                  <c:v>38687</c:v>
                </c:pt>
                <c:pt idx="417">
                  <c:v>38688</c:v>
                </c:pt>
                <c:pt idx="418">
                  <c:v>38691</c:v>
                </c:pt>
                <c:pt idx="419">
                  <c:v>38692</c:v>
                </c:pt>
                <c:pt idx="420">
                  <c:v>38693</c:v>
                </c:pt>
                <c:pt idx="421">
                  <c:v>38694</c:v>
                </c:pt>
                <c:pt idx="422">
                  <c:v>38695</c:v>
                </c:pt>
                <c:pt idx="423">
                  <c:v>38698</c:v>
                </c:pt>
                <c:pt idx="424">
                  <c:v>38699</c:v>
                </c:pt>
                <c:pt idx="425">
                  <c:v>38700</c:v>
                </c:pt>
                <c:pt idx="426">
                  <c:v>38701</c:v>
                </c:pt>
                <c:pt idx="427">
                  <c:v>38702</c:v>
                </c:pt>
                <c:pt idx="428">
                  <c:v>38705</c:v>
                </c:pt>
                <c:pt idx="429">
                  <c:v>38706</c:v>
                </c:pt>
                <c:pt idx="430">
                  <c:v>38707</c:v>
                </c:pt>
                <c:pt idx="431">
                  <c:v>38708</c:v>
                </c:pt>
                <c:pt idx="432">
                  <c:v>38709</c:v>
                </c:pt>
                <c:pt idx="433">
                  <c:v>38713</c:v>
                </c:pt>
                <c:pt idx="434">
                  <c:v>38714</c:v>
                </c:pt>
                <c:pt idx="435">
                  <c:v>38715</c:v>
                </c:pt>
                <c:pt idx="436">
                  <c:v>38716</c:v>
                </c:pt>
                <c:pt idx="437">
                  <c:v>38720</c:v>
                </c:pt>
                <c:pt idx="438">
                  <c:v>38721</c:v>
                </c:pt>
                <c:pt idx="439">
                  <c:v>38722</c:v>
                </c:pt>
                <c:pt idx="440">
                  <c:v>38723</c:v>
                </c:pt>
                <c:pt idx="441">
                  <c:v>38726</c:v>
                </c:pt>
                <c:pt idx="442">
                  <c:v>38727</c:v>
                </c:pt>
                <c:pt idx="443">
                  <c:v>38728</c:v>
                </c:pt>
                <c:pt idx="444">
                  <c:v>38729</c:v>
                </c:pt>
                <c:pt idx="445">
                  <c:v>38730</c:v>
                </c:pt>
                <c:pt idx="446">
                  <c:v>38734</c:v>
                </c:pt>
                <c:pt idx="447">
                  <c:v>38735</c:v>
                </c:pt>
                <c:pt idx="448">
                  <c:v>38736</c:v>
                </c:pt>
                <c:pt idx="449">
                  <c:v>38737</c:v>
                </c:pt>
                <c:pt idx="450">
                  <c:v>38740</c:v>
                </c:pt>
                <c:pt idx="451">
                  <c:v>38741</c:v>
                </c:pt>
                <c:pt idx="452">
                  <c:v>38742</c:v>
                </c:pt>
                <c:pt idx="453">
                  <c:v>38743</c:v>
                </c:pt>
                <c:pt idx="454">
                  <c:v>38744</c:v>
                </c:pt>
                <c:pt idx="455">
                  <c:v>38747</c:v>
                </c:pt>
                <c:pt idx="456">
                  <c:v>38748</c:v>
                </c:pt>
                <c:pt idx="457">
                  <c:v>38749</c:v>
                </c:pt>
                <c:pt idx="458">
                  <c:v>38750</c:v>
                </c:pt>
                <c:pt idx="459">
                  <c:v>38751</c:v>
                </c:pt>
                <c:pt idx="460">
                  <c:v>38754</c:v>
                </c:pt>
                <c:pt idx="461">
                  <c:v>38755</c:v>
                </c:pt>
                <c:pt idx="462">
                  <c:v>38756</c:v>
                </c:pt>
                <c:pt idx="463">
                  <c:v>38757</c:v>
                </c:pt>
                <c:pt idx="464">
                  <c:v>38758</c:v>
                </c:pt>
                <c:pt idx="465">
                  <c:v>38761</c:v>
                </c:pt>
                <c:pt idx="466">
                  <c:v>38762</c:v>
                </c:pt>
                <c:pt idx="467">
                  <c:v>38763</c:v>
                </c:pt>
                <c:pt idx="468">
                  <c:v>38764</c:v>
                </c:pt>
                <c:pt idx="469">
                  <c:v>38765</c:v>
                </c:pt>
                <c:pt idx="470">
                  <c:v>38769</c:v>
                </c:pt>
                <c:pt idx="471">
                  <c:v>38770</c:v>
                </c:pt>
                <c:pt idx="472">
                  <c:v>38771</c:v>
                </c:pt>
                <c:pt idx="473">
                  <c:v>38772</c:v>
                </c:pt>
                <c:pt idx="474">
                  <c:v>38775</c:v>
                </c:pt>
                <c:pt idx="475">
                  <c:v>38776</c:v>
                </c:pt>
                <c:pt idx="476">
                  <c:v>38777</c:v>
                </c:pt>
                <c:pt idx="477">
                  <c:v>38778</c:v>
                </c:pt>
                <c:pt idx="478">
                  <c:v>38779</c:v>
                </c:pt>
                <c:pt idx="479">
                  <c:v>38782</c:v>
                </c:pt>
                <c:pt idx="480">
                  <c:v>38783</c:v>
                </c:pt>
                <c:pt idx="481">
                  <c:v>38784</c:v>
                </c:pt>
                <c:pt idx="482">
                  <c:v>38785</c:v>
                </c:pt>
                <c:pt idx="483">
                  <c:v>38786</c:v>
                </c:pt>
                <c:pt idx="484">
                  <c:v>38789</c:v>
                </c:pt>
                <c:pt idx="485">
                  <c:v>38790</c:v>
                </c:pt>
                <c:pt idx="486">
                  <c:v>38791</c:v>
                </c:pt>
                <c:pt idx="487">
                  <c:v>38792</c:v>
                </c:pt>
                <c:pt idx="488">
                  <c:v>38793</c:v>
                </c:pt>
                <c:pt idx="489">
                  <c:v>38796</c:v>
                </c:pt>
                <c:pt idx="490">
                  <c:v>38797</c:v>
                </c:pt>
                <c:pt idx="491">
                  <c:v>38798</c:v>
                </c:pt>
                <c:pt idx="492">
                  <c:v>38799</c:v>
                </c:pt>
                <c:pt idx="493">
                  <c:v>38800</c:v>
                </c:pt>
                <c:pt idx="494">
                  <c:v>38803</c:v>
                </c:pt>
                <c:pt idx="495">
                  <c:v>38804</c:v>
                </c:pt>
                <c:pt idx="496">
                  <c:v>38805</c:v>
                </c:pt>
                <c:pt idx="497">
                  <c:v>38806</c:v>
                </c:pt>
                <c:pt idx="498">
                  <c:v>38807</c:v>
                </c:pt>
                <c:pt idx="499">
                  <c:v>38810</c:v>
                </c:pt>
                <c:pt idx="500">
                  <c:v>38811</c:v>
                </c:pt>
                <c:pt idx="501">
                  <c:v>38812</c:v>
                </c:pt>
                <c:pt idx="502">
                  <c:v>38813</c:v>
                </c:pt>
                <c:pt idx="503">
                  <c:v>38814</c:v>
                </c:pt>
                <c:pt idx="504">
                  <c:v>38817</c:v>
                </c:pt>
                <c:pt idx="505">
                  <c:v>38818</c:v>
                </c:pt>
                <c:pt idx="506">
                  <c:v>38819</c:v>
                </c:pt>
                <c:pt idx="507">
                  <c:v>38820</c:v>
                </c:pt>
                <c:pt idx="508">
                  <c:v>38824</c:v>
                </c:pt>
                <c:pt idx="509">
                  <c:v>38825</c:v>
                </c:pt>
                <c:pt idx="510">
                  <c:v>38826</c:v>
                </c:pt>
                <c:pt idx="511">
                  <c:v>38827</c:v>
                </c:pt>
                <c:pt idx="512">
                  <c:v>38828</c:v>
                </c:pt>
                <c:pt idx="513">
                  <c:v>38831</c:v>
                </c:pt>
                <c:pt idx="514">
                  <c:v>38832</c:v>
                </c:pt>
                <c:pt idx="515">
                  <c:v>38833</c:v>
                </c:pt>
                <c:pt idx="516">
                  <c:v>38834</c:v>
                </c:pt>
                <c:pt idx="517">
                  <c:v>38835</c:v>
                </c:pt>
                <c:pt idx="518">
                  <c:v>38838</c:v>
                </c:pt>
                <c:pt idx="519">
                  <c:v>38839</c:v>
                </c:pt>
                <c:pt idx="520">
                  <c:v>38840</c:v>
                </c:pt>
                <c:pt idx="521">
                  <c:v>38841</c:v>
                </c:pt>
                <c:pt idx="522">
                  <c:v>38842</c:v>
                </c:pt>
                <c:pt idx="523">
                  <c:v>38845</c:v>
                </c:pt>
                <c:pt idx="524">
                  <c:v>38846</c:v>
                </c:pt>
                <c:pt idx="525">
                  <c:v>38847</c:v>
                </c:pt>
                <c:pt idx="526">
                  <c:v>38848</c:v>
                </c:pt>
                <c:pt idx="527">
                  <c:v>38849</c:v>
                </c:pt>
                <c:pt idx="528">
                  <c:v>38852</c:v>
                </c:pt>
                <c:pt idx="529">
                  <c:v>38853</c:v>
                </c:pt>
                <c:pt idx="530">
                  <c:v>38854</c:v>
                </c:pt>
                <c:pt idx="531">
                  <c:v>38855</c:v>
                </c:pt>
                <c:pt idx="532">
                  <c:v>38856</c:v>
                </c:pt>
                <c:pt idx="533">
                  <c:v>38859</c:v>
                </c:pt>
                <c:pt idx="534">
                  <c:v>38860</c:v>
                </c:pt>
                <c:pt idx="535">
                  <c:v>38861</c:v>
                </c:pt>
                <c:pt idx="536">
                  <c:v>38862</c:v>
                </c:pt>
                <c:pt idx="537">
                  <c:v>38863</c:v>
                </c:pt>
                <c:pt idx="538">
                  <c:v>38867</c:v>
                </c:pt>
                <c:pt idx="539">
                  <c:v>38868</c:v>
                </c:pt>
                <c:pt idx="540">
                  <c:v>38869</c:v>
                </c:pt>
                <c:pt idx="541">
                  <c:v>38870</c:v>
                </c:pt>
                <c:pt idx="542">
                  <c:v>38873</c:v>
                </c:pt>
                <c:pt idx="543">
                  <c:v>38874</c:v>
                </c:pt>
                <c:pt idx="544">
                  <c:v>38875</c:v>
                </c:pt>
                <c:pt idx="545">
                  <c:v>38876</c:v>
                </c:pt>
                <c:pt idx="546">
                  <c:v>38877</c:v>
                </c:pt>
                <c:pt idx="547">
                  <c:v>38880</c:v>
                </c:pt>
                <c:pt idx="548">
                  <c:v>38881</c:v>
                </c:pt>
                <c:pt idx="549">
                  <c:v>38882</c:v>
                </c:pt>
                <c:pt idx="550">
                  <c:v>38883</c:v>
                </c:pt>
                <c:pt idx="551">
                  <c:v>38884</c:v>
                </c:pt>
                <c:pt idx="552">
                  <c:v>38887</c:v>
                </c:pt>
                <c:pt idx="553">
                  <c:v>38888</c:v>
                </c:pt>
                <c:pt idx="554">
                  <c:v>38889</c:v>
                </c:pt>
                <c:pt idx="555">
                  <c:v>38890</c:v>
                </c:pt>
                <c:pt idx="556">
                  <c:v>38891</c:v>
                </c:pt>
                <c:pt idx="557">
                  <c:v>38894</c:v>
                </c:pt>
                <c:pt idx="558">
                  <c:v>38895</c:v>
                </c:pt>
                <c:pt idx="559">
                  <c:v>38896</c:v>
                </c:pt>
                <c:pt idx="560">
                  <c:v>38897</c:v>
                </c:pt>
                <c:pt idx="561">
                  <c:v>38898</c:v>
                </c:pt>
                <c:pt idx="562">
                  <c:v>38901</c:v>
                </c:pt>
                <c:pt idx="563">
                  <c:v>38903</c:v>
                </c:pt>
                <c:pt idx="564">
                  <c:v>38904</c:v>
                </c:pt>
                <c:pt idx="565">
                  <c:v>38905</c:v>
                </c:pt>
                <c:pt idx="566">
                  <c:v>38908</c:v>
                </c:pt>
                <c:pt idx="567">
                  <c:v>38909</c:v>
                </c:pt>
                <c:pt idx="568">
                  <c:v>38910</c:v>
                </c:pt>
                <c:pt idx="569">
                  <c:v>38911</c:v>
                </c:pt>
                <c:pt idx="570">
                  <c:v>38912</c:v>
                </c:pt>
                <c:pt idx="571">
                  <c:v>38915</c:v>
                </c:pt>
                <c:pt idx="572">
                  <c:v>38916</c:v>
                </c:pt>
                <c:pt idx="573">
                  <c:v>38917</c:v>
                </c:pt>
                <c:pt idx="574">
                  <c:v>38918</c:v>
                </c:pt>
                <c:pt idx="575">
                  <c:v>38919</c:v>
                </c:pt>
                <c:pt idx="576">
                  <c:v>38922</c:v>
                </c:pt>
                <c:pt idx="577">
                  <c:v>38923</c:v>
                </c:pt>
                <c:pt idx="578">
                  <c:v>38924</c:v>
                </c:pt>
                <c:pt idx="579">
                  <c:v>38925</c:v>
                </c:pt>
                <c:pt idx="580">
                  <c:v>38926</c:v>
                </c:pt>
                <c:pt idx="581">
                  <c:v>38929</c:v>
                </c:pt>
                <c:pt idx="582">
                  <c:v>38930</c:v>
                </c:pt>
                <c:pt idx="583">
                  <c:v>38931</c:v>
                </c:pt>
                <c:pt idx="584">
                  <c:v>38932</c:v>
                </c:pt>
                <c:pt idx="585">
                  <c:v>38933</c:v>
                </c:pt>
                <c:pt idx="586">
                  <c:v>38936</c:v>
                </c:pt>
                <c:pt idx="587">
                  <c:v>38937</c:v>
                </c:pt>
                <c:pt idx="588">
                  <c:v>38938</c:v>
                </c:pt>
                <c:pt idx="589">
                  <c:v>38939</c:v>
                </c:pt>
                <c:pt idx="590">
                  <c:v>38940</c:v>
                </c:pt>
                <c:pt idx="591">
                  <c:v>38943</c:v>
                </c:pt>
                <c:pt idx="592">
                  <c:v>38944</c:v>
                </c:pt>
                <c:pt idx="593">
                  <c:v>38945</c:v>
                </c:pt>
                <c:pt idx="594">
                  <c:v>38946</c:v>
                </c:pt>
                <c:pt idx="595">
                  <c:v>38947</c:v>
                </c:pt>
                <c:pt idx="596">
                  <c:v>38950</c:v>
                </c:pt>
                <c:pt idx="597">
                  <c:v>38951</c:v>
                </c:pt>
                <c:pt idx="598">
                  <c:v>38952</c:v>
                </c:pt>
                <c:pt idx="599">
                  <c:v>38953</c:v>
                </c:pt>
                <c:pt idx="600">
                  <c:v>38954</c:v>
                </c:pt>
                <c:pt idx="601">
                  <c:v>38957</c:v>
                </c:pt>
                <c:pt idx="602">
                  <c:v>38958</c:v>
                </c:pt>
                <c:pt idx="603">
                  <c:v>38959</c:v>
                </c:pt>
                <c:pt idx="604">
                  <c:v>38960</c:v>
                </c:pt>
                <c:pt idx="605">
                  <c:v>38961</c:v>
                </c:pt>
                <c:pt idx="606">
                  <c:v>38965</c:v>
                </c:pt>
                <c:pt idx="607">
                  <c:v>38966</c:v>
                </c:pt>
                <c:pt idx="608">
                  <c:v>38967</c:v>
                </c:pt>
                <c:pt idx="609">
                  <c:v>38968</c:v>
                </c:pt>
                <c:pt idx="610">
                  <c:v>38971</c:v>
                </c:pt>
                <c:pt idx="611">
                  <c:v>38972</c:v>
                </c:pt>
                <c:pt idx="612">
                  <c:v>38973</c:v>
                </c:pt>
                <c:pt idx="613">
                  <c:v>38974</c:v>
                </c:pt>
                <c:pt idx="614">
                  <c:v>38975</c:v>
                </c:pt>
                <c:pt idx="615">
                  <c:v>38978</c:v>
                </c:pt>
                <c:pt idx="616">
                  <c:v>38979</c:v>
                </c:pt>
                <c:pt idx="617">
                  <c:v>38980</c:v>
                </c:pt>
                <c:pt idx="618">
                  <c:v>38981</c:v>
                </c:pt>
                <c:pt idx="619">
                  <c:v>38982</c:v>
                </c:pt>
                <c:pt idx="620">
                  <c:v>38985</c:v>
                </c:pt>
                <c:pt idx="621">
                  <c:v>38986</c:v>
                </c:pt>
                <c:pt idx="622">
                  <c:v>38987</c:v>
                </c:pt>
                <c:pt idx="623">
                  <c:v>38988</c:v>
                </c:pt>
                <c:pt idx="624">
                  <c:v>38989</c:v>
                </c:pt>
                <c:pt idx="625">
                  <c:v>38992</c:v>
                </c:pt>
                <c:pt idx="626">
                  <c:v>38993</c:v>
                </c:pt>
                <c:pt idx="627">
                  <c:v>38994</c:v>
                </c:pt>
                <c:pt idx="628">
                  <c:v>38995</c:v>
                </c:pt>
                <c:pt idx="629">
                  <c:v>38996</c:v>
                </c:pt>
                <c:pt idx="630">
                  <c:v>38999</c:v>
                </c:pt>
                <c:pt idx="631">
                  <c:v>39000</c:v>
                </c:pt>
                <c:pt idx="632">
                  <c:v>39001</c:v>
                </c:pt>
                <c:pt idx="633">
                  <c:v>39002</c:v>
                </c:pt>
                <c:pt idx="634">
                  <c:v>39003</c:v>
                </c:pt>
                <c:pt idx="635">
                  <c:v>39006</c:v>
                </c:pt>
                <c:pt idx="636">
                  <c:v>39007</c:v>
                </c:pt>
                <c:pt idx="637">
                  <c:v>39008</c:v>
                </c:pt>
                <c:pt idx="638">
                  <c:v>39009</c:v>
                </c:pt>
                <c:pt idx="639">
                  <c:v>39010</c:v>
                </c:pt>
                <c:pt idx="640">
                  <c:v>39013</c:v>
                </c:pt>
                <c:pt idx="641">
                  <c:v>39014</c:v>
                </c:pt>
                <c:pt idx="642">
                  <c:v>39015</c:v>
                </c:pt>
                <c:pt idx="643">
                  <c:v>39016</c:v>
                </c:pt>
                <c:pt idx="644">
                  <c:v>39017</c:v>
                </c:pt>
                <c:pt idx="645">
                  <c:v>39020</c:v>
                </c:pt>
                <c:pt idx="646">
                  <c:v>39021</c:v>
                </c:pt>
                <c:pt idx="647">
                  <c:v>39022</c:v>
                </c:pt>
                <c:pt idx="648">
                  <c:v>39023</c:v>
                </c:pt>
                <c:pt idx="649">
                  <c:v>39024</c:v>
                </c:pt>
                <c:pt idx="650">
                  <c:v>39027</c:v>
                </c:pt>
                <c:pt idx="651">
                  <c:v>39028</c:v>
                </c:pt>
                <c:pt idx="652">
                  <c:v>39029</c:v>
                </c:pt>
                <c:pt idx="653">
                  <c:v>39030</c:v>
                </c:pt>
                <c:pt idx="654">
                  <c:v>39031</c:v>
                </c:pt>
                <c:pt idx="655">
                  <c:v>39034</c:v>
                </c:pt>
                <c:pt idx="656">
                  <c:v>39035</c:v>
                </c:pt>
                <c:pt idx="657">
                  <c:v>39036</c:v>
                </c:pt>
                <c:pt idx="658">
                  <c:v>39037</c:v>
                </c:pt>
                <c:pt idx="659">
                  <c:v>39038</c:v>
                </c:pt>
                <c:pt idx="660">
                  <c:v>39041</c:v>
                </c:pt>
                <c:pt idx="661">
                  <c:v>39042</c:v>
                </c:pt>
                <c:pt idx="662">
                  <c:v>39043</c:v>
                </c:pt>
                <c:pt idx="663">
                  <c:v>39045</c:v>
                </c:pt>
                <c:pt idx="664">
                  <c:v>39048</c:v>
                </c:pt>
                <c:pt idx="665">
                  <c:v>39049</c:v>
                </c:pt>
                <c:pt idx="666">
                  <c:v>39050</c:v>
                </c:pt>
                <c:pt idx="667">
                  <c:v>39051</c:v>
                </c:pt>
                <c:pt idx="668">
                  <c:v>39052</c:v>
                </c:pt>
                <c:pt idx="669">
                  <c:v>39055</c:v>
                </c:pt>
                <c:pt idx="670">
                  <c:v>39056</c:v>
                </c:pt>
                <c:pt idx="671">
                  <c:v>39057</c:v>
                </c:pt>
                <c:pt idx="672">
                  <c:v>39058</c:v>
                </c:pt>
                <c:pt idx="673">
                  <c:v>39059</c:v>
                </c:pt>
                <c:pt idx="674">
                  <c:v>39062</c:v>
                </c:pt>
                <c:pt idx="675">
                  <c:v>39063</c:v>
                </c:pt>
                <c:pt idx="676">
                  <c:v>39064</c:v>
                </c:pt>
                <c:pt idx="677">
                  <c:v>39065</c:v>
                </c:pt>
                <c:pt idx="678">
                  <c:v>39066</c:v>
                </c:pt>
                <c:pt idx="679">
                  <c:v>39069</c:v>
                </c:pt>
                <c:pt idx="680">
                  <c:v>39070</c:v>
                </c:pt>
                <c:pt idx="681">
                  <c:v>39071</c:v>
                </c:pt>
                <c:pt idx="682">
                  <c:v>39072</c:v>
                </c:pt>
                <c:pt idx="683">
                  <c:v>39073</c:v>
                </c:pt>
                <c:pt idx="684">
                  <c:v>39077</c:v>
                </c:pt>
                <c:pt idx="685">
                  <c:v>39078</c:v>
                </c:pt>
                <c:pt idx="686">
                  <c:v>39079</c:v>
                </c:pt>
                <c:pt idx="687">
                  <c:v>39080</c:v>
                </c:pt>
                <c:pt idx="688">
                  <c:v>39085</c:v>
                </c:pt>
                <c:pt idx="689">
                  <c:v>39086</c:v>
                </c:pt>
                <c:pt idx="690">
                  <c:v>39087</c:v>
                </c:pt>
                <c:pt idx="691">
                  <c:v>39090</c:v>
                </c:pt>
                <c:pt idx="692">
                  <c:v>39091</c:v>
                </c:pt>
                <c:pt idx="693">
                  <c:v>39092</c:v>
                </c:pt>
                <c:pt idx="694">
                  <c:v>39093</c:v>
                </c:pt>
                <c:pt idx="695">
                  <c:v>39094</c:v>
                </c:pt>
                <c:pt idx="696">
                  <c:v>39098</c:v>
                </c:pt>
                <c:pt idx="697">
                  <c:v>39099</c:v>
                </c:pt>
                <c:pt idx="698">
                  <c:v>39100</c:v>
                </c:pt>
                <c:pt idx="699">
                  <c:v>39101</c:v>
                </c:pt>
                <c:pt idx="700">
                  <c:v>39104</c:v>
                </c:pt>
                <c:pt idx="701">
                  <c:v>39105</c:v>
                </c:pt>
                <c:pt idx="702">
                  <c:v>39106</c:v>
                </c:pt>
                <c:pt idx="703">
                  <c:v>39107</c:v>
                </c:pt>
                <c:pt idx="704">
                  <c:v>39108</c:v>
                </c:pt>
                <c:pt idx="705">
                  <c:v>39111</c:v>
                </c:pt>
                <c:pt idx="706">
                  <c:v>39112</c:v>
                </c:pt>
                <c:pt idx="707">
                  <c:v>39113</c:v>
                </c:pt>
                <c:pt idx="708">
                  <c:v>39114</c:v>
                </c:pt>
                <c:pt idx="709">
                  <c:v>39115</c:v>
                </c:pt>
                <c:pt idx="710">
                  <c:v>39118</c:v>
                </c:pt>
                <c:pt idx="711">
                  <c:v>39119</c:v>
                </c:pt>
                <c:pt idx="712">
                  <c:v>39120</c:v>
                </c:pt>
                <c:pt idx="713">
                  <c:v>39121</c:v>
                </c:pt>
                <c:pt idx="714">
                  <c:v>39122</c:v>
                </c:pt>
                <c:pt idx="715">
                  <c:v>39125</c:v>
                </c:pt>
                <c:pt idx="716">
                  <c:v>39126</c:v>
                </c:pt>
                <c:pt idx="717">
                  <c:v>39127</c:v>
                </c:pt>
                <c:pt idx="718">
                  <c:v>39128</c:v>
                </c:pt>
                <c:pt idx="719">
                  <c:v>39129</c:v>
                </c:pt>
                <c:pt idx="720">
                  <c:v>39133</c:v>
                </c:pt>
                <c:pt idx="721">
                  <c:v>39134</c:v>
                </c:pt>
                <c:pt idx="722">
                  <c:v>39135</c:v>
                </c:pt>
                <c:pt idx="723">
                  <c:v>39136</c:v>
                </c:pt>
                <c:pt idx="724">
                  <c:v>39139</c:v>
                </c:pt>
                <c:pt idx="725">
                  <c:v>39140</c:v>
                </c:pt>
                <c:pt idx="726">
                  <c:v>39141</c:v>
                </c:pt>
                <c:pt idx="727">
                  <c:v>39142</c:v>
                </c:pt>
                <c:pt idx="728">
                  <c:v>39143</c:v>
                </c:pt>
                <c:pt idx="729">
                  <c:v>39146</c:v>
                </c:pt>
                <c:pt idx="730">
                  <c:v>39147</c:v>
                </c:pt>
                <c:pt idx="731">
                  <c:v>39148</c:v>
                </c:pt>
                <c:pt idx="732">
                  <c:v>39149</c:v>
                </c:pt>
                <c:pt idx="733">
                  <c:v>39150</c:v>
                </c:pt>
                <c:pt idx="734">
                  <c:v>39153</c:v>
                </c:pt>
                <c:pt idx="735">
                  <c:v>39154</c:v>
                </c:pt>
                <c:pt idx="736">
                  <c:v>39155</c:v>
                </c:pt>
                <c:pt idx="737">
                  <c:v>39156</c:v>
                </c:pt>
                <c:pt idx="738">
                  <c:v>39157</c:v>
                </c:pt>
                <c:pt idx="739">
                  <c:v>39160</c:v>
                </c:pt>
                <c:pt idx="740">
                  <c:v>39161</c:v>
                </c:pt>
                <c:pt idx="741">
                  <c:v>39162</c:v>
                </c:pt>
                <c:pt idx="742">
                  <c:v>39163</c:v>
                </c:pt>
                <c:pt idx="743">
                  <c:v>39164</c:v>
                </c:pt>
                <c:pt idx="744">
                  <c:v>39167</c:v>
                </c:pt>
                <c:pt idx="745">
                  <c:v>39168</c:v>
                </c:pt>
                <c:pt idx="746">
                  <c:v>39169</c:v>
                </c:pt>
                <c:pt idx="747">
                  <c:v>39170</c:v>
                </c:pt>
                <c:pt idx="748">
                  <c:v>39171</c:v>
                </c:pt>
                <c:pt idx="749">
                  <c:v>39174</c:v>
                </c:pt>
                <c:pt idx="750">
                  <c:v>39175</c:v>
                </c:pt>
                <c:pt idx="751">
                  <c:v>39176</c:v>
                </c:pt>
                <c:pt idx="752">
                  <c:v>39177</c:v>
                </c:pt>
                <c:pt idx="753">
                  <c:v>39181</c:v>
                </c:pt>
                <c:pt idx="754">
                  <c:v>39182</c:v>
                </c:pt>
                <c:pt idx="755">
                  <c:v>39183</c:v>
                </c:pt>
                <c:pt idx="756">
                  <c:v>39184</c:v>
                </c:pt>
                <c:pt idx="757">
                  <c:v>39185</c:v>
                </c:pt>
                <c:pt idx="758">
                  <c:v>39188</c:v>
                </c:pt>
                <c:pt idx="759">
                  <c:v>39189</c:v>
                </c:pt>
                <c:pt idx="760">
                  <c:v>39190</c:v>
                </c:pt>
                <c:pt idx="761">
                  <c:v>39191</c:v>
                </c:pt>
                <c:pt idx="762">
                  <c:v>39192</c:v>
                </c:pt>
                <c:pt idx="763">
                  <c:v>39195</c:v>
                </c:pt>
                <c:pt idx="764">
                  <c:v>39196</c:v>
                </c:pt>
                <c:pt idx="765">
                  <c:v>39197</c:v>
                </c:pt>
                <c:pt idx="766">
                  <c:v>39198</c:v>
                </c:pt>
                <c:pt idx="767">
                  <c:v>39199</c:v>
                </c:pt>
                <c:pt idx="768">
                  <c:v>39202</c:v>
                </c:pt>
                <c:pt idx="769">
                  <c:v>39203</c:v>
                </c:pt>
                <c:pt idx="770">
                  <c:v>39204</c:v>
                </c:pt>
                <c:pt idx="771">
                  <c:v>39205</c:v>
                </c:pt>
                <c:pt idx="772">
                  <c:v>39206</c:v>
                </c:pt>
                <c:pt idx="773">
                  <c:v>39209</c:v>
                </c:pt>
                <c:pt idx="774">
                  <c:v>39210</c:v>
                </c:pt>
                <c:pt idx="775">
                  <c:v>39211</c:v>
                </c:pt>
                <c:pt idx="776">
                  <c:v>39212</c:v>
                </c:pt>
                <c:pt idx="777">
                  <c:v>39213</c:v>
                </c:pt>
                <c:pt idx="778">
                  <c:v>39216</c:v>
                </c:pt>
                <c:pt idx="779">
                  <c:v>39217</c:v>
                </c:pt>
                <c:pt idx="780">
                  <c:v>39218</c:v>
                </c:pt>
                <c:pt idx="781">
                  <c:v>39219</c:v>
                </c:pt>
                <c:pt idx="782">
                  <c:v>39220</c:v>
                </c:pt>
                <c:pt idx="783">
                  <c:v>39223</c:v>
                </c:pt>
                <c:pt idx="784">
                  <c:v>39224</c:v>
                </c:pt>
                <c:pt idx="785">
                  <c:v>39225</c:v>
                </c:pt>
                <c:pt idx="786">
                  <c:v>39226</c:v>
                </c:pt>
                <c:pt idx="787">
                  <c:v>39227</c:v>
                </c:pt>
                <c:pt idx="788">
                  <c:v>39231</c:v>
                </c:pt>
                <c:pt idx="789">
                  <c:v>39232</c:v>
                </c:pt>
                <c:pt idx="790">
                  <c:v>39233</c:v>
                </c:pt>
                <c:pt idx="791">
                  <c:v>39234</c:v>
                </c:pt>
                <c:pt idx="792">
                  <c:v>39237</c:v>
                </c:pt>
                <c:pt idx="793">
                  <c:v>39238</c:v>
                </c:pt>
                <c:pt idx="794">
                  <c:v>39239</c:v>
                </c:pt>
                <c:pt idx="795">
                  <c:v>39240</c:v>
                </c:pt>
                <c:pt idx="796">
                  <c:v>39241</c:v>
                </c:pt>
                <c:pt idx="797">
                  <c:v>39244</c:v>
                </c:pt>
                <c:pt idx="798">
                  <c:v>39245</c:v>
                </c:pt>
                <c:pt idx="799">
                  <c:v>39246</c:v>
                </c:pt>
                <c:pt idx="800">
                  <c:v>39247</c:v>
                </c:pt>
                <c:pt idx="801">
                  <c:v>39248</c:v>
                </c:pt>
                <c:pt idx="802">
                  <c:v>39251</c:v>
                </c:pt>
                <c:pt idx="803">
                  <c:v>39252</c:v>
                </c:pt>
                <c:pt idx="804">
                  <c:v>39253</c:v>
                </c:pt>
                <c:pt idx="805">
                  <c:v>39254</c:v>
                </c:pt>
                <c:pt idx="806">
                  <c:v>39255</c:v>
                </c:pt>
                <c:pt idx="807">
                  <c:v>39258</c:v>
                </c:pt>
                <c:pt idx="808">
                  <c:v>39259</c:v>
                </c:pt>
                <c:pt idx="809">
                  <c:v>39260</c:v>
                </c:pt>
                <c:pt idx="810">
                  <c:v>39261</c:v>
                </c:pt>
                <c:pt idx="811">
                  <c:v>39262</c:v>
                </c:pt>
                <c:pt idx="812">
                  <c:v>39265</c:v>
                </c:pt>
                <c:pt idx="813">
                  <c:v>39266</c:v>
                </c:pt>
                <c:pt idx="814">
                  <c:v>39268</c:v>
                </c:pt>
                <c:pt idx="815">
                  <c:v>39269</c:v>
                </c:pt>
                <c:pt idx="816">
                  <c:v>39272</c:v>
                </c:pt>
                <c:pt idx="817">
                  <c:v>39273</c:v>
                </c:pt>
                <c:pt idx="818">
                  <c:v>39274</c:v>
                </c:pt>
                <c:pt idx="819">
                  <c:v>39275</c:v>
                </c:pt>
                <c:pt idx="820">
                  <c:v>39276</c:v>
                </c:pt>
                <c:pt idx="821">
                  <c:v>39279</c:v>
                </c:pt>
                <c:pt idx="822">
                  <c:v>39280</c:v>
                </c:pt>
                <c:pt idx="823">
                  <c:v>39281</c:v>
                </c:pt>
                <c:pt idx="824">
                  <c:v>39282</c:v>
                </c:pt>
                <c:pt idx="825">
                  <c:v>39283</c:v>
                </c:pt>
                <c:pt idx="826">
                  <c:v>39286</c:v>
                </c:pt>
                <c:pt idx="827">
                  <c:v>39287</c:v>
                </c:pt>
                <c:pt idx="828">
                  <c:v>39288</c:v>
                </c:pt>
                <c:pt idx="829">
                  <c:v>39289</c:v>
                </c:pt>
                <c:pt idx="830">
                  <c:v>39290</c:v>
                </c:pt>
                <c:pt idx="831">
                  <c:v>39293</c:v>
                </c:pt>
                <c:pt idx="832">
                  <c:v>39294</c:v>
                </c:pt>
                <c:pt idx="833">
                  <c:v>39295</c:v>
                </c:pt>
                <c:pt idx="834">
                  <c:v>39296</c:v>
                </c:pt>
                <c:pt idx="835">
                  <c:v>39297</c:v>
                </c:pt>
                <c:pt idx="836">
                  <c:v>39300</c:v>
                </c:pt>
                <c:pt idx="837">
                  <c:v>39301</c:v>
                </c:pt>
                <c:pt idx="838">
                  <c:v>39302</c:v>
                </c:pt>
                <c:pt idx="839">
                  <c:v>39303</c:v>
                </c:pt>
                <c:pt idx="840">
                  <c:v>39304</c:v>
                </c:pt>
                <c:pt idx="841">
                  <c:v>39307</c:v>
                </c:pt>
                <c:pt idx="842">
                  <c:v>39308</c:v>
                </c:pt>
                <c:pt idx="843">
                  <c:v>39309</c:v>
                </c:pt>
                <c:pt idx="844">
                  <c:v>39310</c:v>
                </c:pt>
                <c:pt idx="845">
                  <c:v>39311</c:v>
                </c:pt>
                <c:pt idx="846">
                  <c:v>39314</c:v>
                </c:pt>
                <c:pt idx="847">
                  <c:v>39315</c:v>
                </c:pt>
                <c:pt idx="848">
                  <c:v>39316</c:v>
                </c:pt>
                <c:pt idx="849">
                  <c:v>39317</c:v>
                </c:pt>
                <c:pt idx="850">
                  <c:v>39318</c:v>
                </c:pt>
                <c:pt idx="851">
                  <c:v>39321</c:v>
                </c:pt>
                <c:pt idx="852">
                  <c:v>39322</c:v>
                </c:pt>
                <c:pt idx="853">
                  <c:v>39323</c:v>
                </c:pt>
                <c:pt idx="854">
                  <c:v>39324</c:v>
                </c:pt>
                <c:pt idx="855">
                  <c:v>39325</c:v>
                </c:pt>
                <c:pt idx="856">
                  <c:v>39329</c:v>
                </c:pt>
                <c:pt idx="857">
                  <c:v>39330</c:v>
                </c:pt>
                <c:pt idx="858">
                  <c:v>39331</c:v>
                </c:pt>
                <c:pt idx="859">
                  <c:v>39332</c:v>
                </c:pt>
                <c:pt idx="860">
                  <c:v>39335</c:v>
                </c:pt>
                <c:pt idx="861">
                  <c:v>39336</c:v>
                </c:pt>
                <c:pt idx="862">
                  <c:v>39337</c:v>
                </c:pt>
                <c:pt idx="863">
                  <c:v>39338</c:v>
                </c:pt>
                <c:pt idx="864">
                  <c:v>39339</c:v>
                </c:pt>
                <c:pt idx="865">
                  <c:v>39342</c:v>
                </c:pt>
                <c:pt idx="866">
                  <c:v>39343</c:v>
                </c:pt>
                <c:pt idx="867">
                  <c:v>39344</c:v>
                </c:pt>
                <c:pt idx="868">
                  <c:v>39345</c:v>
                </c:pt>
                <c:pt idx="869">
                  <c:v>39346</c:v>
                </c:pt>
                <c:pt idx="870">
                  <c:v>39349</c:v>
                </c:pt>
                <c:pt idx="871">
                  <c:v>39350</c:v>
                </c:pt>
                <c:pt idx="872">
                  <c:v>39351</c:v>
                </c:pt>
                <c:pt idx="873">
                  <c:v>39352</c:v>
                </c:pt>
                <c:pt idx="874">
                  <c:v>39353</c:v>
                </c:pt>
                <c:pt idx="875">
                  <c:v>39356</c:v>
                </c:pt>
                <c:pt idx="876">
                  <c:v>39357</c:v>
                </c:pt>
                <c:pt idx="877">
                  <c:v>39358</c:v>
                </c:pt>
                <c:pt idx="878">
                  <c:v>39359</c:v>
                </c:pt>
                <c:pt idx="879">
                  <c:v>39360</c:v>
                </c:pt>
                <c:pt idx="880">
                  <c:v>39363</c:v>
                </c:pt>
                <c:pt idx="881">
                  <c:v>39364</c:v>
                </c:pt>
                <c:pt idx="882">
                  <c:v>39365</c:v>
                </c:pt>
                <c:pt idx="883">
                  <c:v>39366</c:v>
                </c:pt>
                <c:pt idx="884">
                  <c:v>39367</c:v>
                </c:pt>
                <c:pt idx="885">
                  <c:v>39370</c:v>
                </c:pt>
                <c:pt idx="886">
                  <c:v>39371</c:v>
                </c:pt>
                <c:pt idx="887">
                  <c:v>39372</c:v>
                </c:pt>
                <c:pt idx="888">
                  <c:v>39373</c:v>
                </c:pt>
                <c:pt idx="889">
                  <c:v>39374</c:v>
                </c:pt>
                <c:pt idx="890">
                  <c:v>39377</c:v>
                </c:pt>
                <c:pt idx="891">
                  <c:v>39378</c:v>
                </c:pt>
                <c:pt idx="892">
                  <c:v>39379</c:v>
                </c:pt>
                <c:pt idx="893">
                  <c:v>39380</c:v>
                </c:pt>
                <c:pt idx="894">
                  <c:v>39381</c:v>
                </c:pt>
                <c:pt idx="895">
                  <c:v>39384</c:v>
                </c:pt>
                <c:pt idx="896">
                  <c:v>39385</c:v>
                </c:pt>
                <c:pt idx="897">
                  <c:v>39386</c:v>
                </c:pt>
                <c:pt idx="898">
                  <c:v>39387</c:v>
                </c:pt>
                <c:pt idx="899">
                  <c:v>39388</c:v>
                </c:pt>
                <c:pt idx="900">
                  <c:v>39391</c:v>
                </c:pt>
                <c:pt idx="901">
                  <c:v>39392</c:v>
                </c:pt>
                <c:pt idx="902">
                  <c:v>39393</c:v>
                </c:pt>
                <c:pt idx="903">
                  <c:v>39394</c:v>
                </c:pt>
                <c:pt idx="904">
                  <c:v>39395</c:v>
                </c:pt>
                <c:pt idx="905">
                  <c:v>39398</c:v>
                </c:pt>
                <c:pt idx="906">
                  <c:v>39399</c:v>
                </c:pt>
                <c:pt idx="907">
                  <c:v>39400</c:v>
                </c:pt>
                <c:pt idx="908">
                  <c:v>39401</c:v>
                </c:pt>
                <c:pt idx="909">
                  <c:v>39402</c:v>
                </c:pt>
                <c:pt idx="910">
                  <c:v>39405</c:v>
                </c:pt>
                <c:pt idx="911">
                  <c:v>39406</c:v>
                </c:pt>
                <c:pt idx="912">
                  <c:v>39407</c:v>
                </c:pt>
                <c:pt idx="913">
                  <c:v>39409</c:v>
                </c:pt>
                <c:pt idx="914">
                  <c:v>39412</c:v>
                </c:pt>
                <c:pt idx="915">
                  <c:v>39413</c:v>
                </c:pt>
                <c:pt idx="916">
                  <c:v>39414</c:v>
                </c:pt>
                <c:pt idx="917">
                  <c:v>39415</c:v>
                </c:pt>
                <c:pt idx="918">
                  <c:v>39416</c:v>
                </c:pt>
                <c:pt idx="919">
                  <c:v>39419</c:v>
                </c:pt>
                <c:pt idx="920">
                  <c:v>39420</c:v>
                </c:pt>
                <c:pt idx="921">
                  <c:v>39421</c:v>
                </c:pt>
                <c:pt idx="922">
                  <c:v>39422</c:v>
                </c:pt>
                <c:pt idx="923">
                  <c:v>39423</c:v>
                </c:pt>
                <c:pt idx="924">
                  <c:v>39426</c:v>
                </c:pt>
                <c:pt idx="925">
                  <c:v>39427</c:v>
                </c:pt>
                <c:pt idx="926">
                  <c:v>39428</c:v>
                </c:pt>
                <c:pt idx="927">
                  <c:v>39429</c:v>
                </c:pt>
                <c:pt idx="928">
                  <c:v>39430</c:v>
                </c:pt>
                <c:pt idx="929">
                  <c:v>39433</c:v>
                </c:pt>
                <c:pt idx="930">
                  <c:v>39434</c:v>
                </c:pt>
                <c:pt idx="931">
                  <c:v>39435</c:v>
                </c:pt>
                <c:pt idx="932">
                  <c:v>39436</c:v>
                </c:pt>
                <c:pt idx="933">
                  <c:v>39437</c:v>
                </c:pt>
                <c:pt idx="934">
                  <c:v>39440</c:v>
                </c:pt>
                <c:pt idx="935">
                  <c:v>39442</c:v>
                </c:pt>
                <c:pt idx="936">
                  <c:v>39443</c:v>
                </c:pt>
                <c:pt idx="937">
                  <c:v>39444</c:v>
                </c:pt>
                <c:pt idx="938">
                  <c:v>39447</c:v>
                </c:pt>
                <c:pt idx="939">
                  <c:v>39449</c:v>
                </c:pt>
                <c:pt idx="940">
                  <c:v>39450</c:v>
                </c:pt>
                <c:pt idx="941">
                  <c:v>39451</c:v>
                </c:pt>
                <c:pt idx="942">
                  <c:v>39454</c:v>
                </c:pt>
                <c:pt idx="943">
                  <c:v>39455</c:v>
                </c:pt>
                <c:pt idx="944">
                  <c:v>39456</c:v>
                </c:pt>
                <c:pt idx="945">
                  <c:v>39457</c:v>
                </c:pt>
                <c:pt idx="946">
                  <c:v>39458</c:v>
                </c:pt>
                <c:pt idx="947">
                  <c:v>39461</c:v>
                </c:pt>
                <c:pt idx="948">
                  <c:v>39462</c:v>
                </c:pt>
                <c:pt idx="949">
                  <c:v>39463</c:v>
                </c:pt>
                <c:pt idx="950">
                  <c:v>39464</c:v>
                </c:pt>
                <c:pt idx="951">
                  <c:v>39465</c:v>
                </c:pt>
                <c:pt idx="952">
                  <c:v>39469</c:v>
                </c:pt>
                <c:pt idx="953">
                  <c:v>39470</c:v>
                </c:pt>
                <c:pt idx="954">
                  <c:v>39471</c:v>
                </c:pt>
                <c:pt idx="955">
                  <c:v>39472</c:v>
                </c:pt>
                <c:pt idx="956">
                  <c:v>39475</c:v>
                </c:pt>
                <c:pt idx="957">
                  <c:v>39476</c:v>
                </c:pt>
                <c:pt idx="958">
                  <c:v>39477</c:v>
                </c:pt>
                <c:pt idx="959">
                  <c:v>39478</c:v>
                </c:pt>
                <c:pt idx="960">
                  <c:v>39479</c:v>
                </c:pt>
                <c:pt idx="961">
                  <c:v>39482</c:v>
                </c:pt>
                <c:pt idx="962">
                  <c:v>39483</c:v>
                </c:pt>
                <c:pt idx="963">
                  <c:v>39484</c:v>
                </c:pt>
                <c:pt idx="964">
                  <c:v>39485</c:v>
                </c:pt>
                <c:pt idx="965">
                  <c:v>39486</c:v>
                </c:pt>
                <c:pt idx="966">
                  <c:v>39489</c:v>
                </c:pt>
                <c:pt idx="967">
                  <c:v>39490</c:v>
                </c:pt>
                <c:pt idx="968">
                  <c:v>39491</c:v>
                </c:pt>
                <c:pt idx="969">
                  <c:v>39492</c:v>
                </c:pt>
                <c:pt idx="970">
                  <c:v>39493</c:v>
                </c:pt>
                <c:pt idx="971">
                  <c:v>39497</c:v>
                </c:pt>
                <c:pt idx="972">
                  <c:v>39498</c:v>
                </c:pt>
                <c:pt idx="973">
                  <c:v>39499</c:v>
                </c:pt>
                <c:pt idx="974">
                  <c:v>39500</c:v>
                </c:pt>
                <c:pt idx="975">
                  <c:v>39503</c:v>
                </c:pt>
                <c:pt idx="976">
                  <c:v>39504</c:v>
                </c:pt>
                <c:pt idx="977">
                  <c:v>39505</c:v>
                </c:pt>
                <c:pt idx="978">
                  <c:v>39506</c:v>
                </c:pt>
                <c:pt idx="979">
                  <c:v>39507</c:v>
                </c:pt>
                <c:pt idx="980">
                  <c:v>39510</c:v>
                </c:pt>
                <c:pt idx="981">
                  <c:v>39511</c:v>
                </c:pt>
                <c:pt idx="982">
                  <c:v>39512</c:v>
                </c:pt>
                <c:pt idx="983">
                  <c:v>39513</c:v>
                </c:pt>
                <c:pt idx="984">
                  <c:v>39514</c:v>
                </c:pt>
                <c:pt idx="985">
                  <c:v>39517</c:v>
                </c:pt>
                <c:pt idx="986">
                  <c:v>39518</c:v>
                </c:pt>
                <c:pt idx="987">
                  <c:v>39519</c:v>
                </c:pt>
                <c:pt idx="988">
                  <c:v>39520</c:v>
                </c:pt>
                <c:pt idx="989">
                  <c:v>39521</c:v>
                </c:pt>
                <c:pt idx="990">
                  <c:v>39524</c:v>
                </c:pt>
                <c:pt idx="991">
                  <c:v>39525</c:v>
                </c:pt>
                <c:pt idx="992">
                  <c:v>39526</c:v>
                </c:pt>
                <c:pt idx="993">
                  <c:v>39527</c:v>
                </c:pt>
                <c:pt idx="994">
                  <c:v>39531</c:v>
                </c:pt>
                <c:pt idx="995">
                  <c:v>39532</c:v>
                </c:pt>
                <c:pt idx="996">
                  <c:v>39533</c:v>
                </c:pt>
                <c:pt idx="997">
                  <c:v>39534</c:v>
                </c:pt>
                <c:pt idx="998">
                  <c:v>39535</c:v>
                </c:pt>
                <c:pt idx="999">
                  <c:v>39538</c:v>
                </c:pt>
                <c:pt idx="1000">
                  <c:v>39539</c:v>
                </c:pt>
                <c:pt idx="1001">
                  <c:v>39540</c:v>
                </c:pt>
                <c:pt idx="1002">
                  <c:v>39541</c:v>
                </c:pt>
                <c:pt idx="1003">
                  <c:v>39542</c:v>
                </c:pt>
                <c:pt idx="1004">
                  <c:v>39545</c:v>
                </c:pt>
                <c:pt idx="1005">
                  <c:v>39546</c:v>
                </c:pt>
                <c:pt idx="1006">
                  <c:v>39547</c:v>
                </c:pt>
                <c:pt idx="1007">
                  <c:v>39548</c:v>
                </c:pt>
                <c:pt idx="1008">
                  <c:v>39549</c:v>
                </c:pt>
                <c:pt idx="1009">
                  <c:v>39552</c:v>
                </c:pt>
                <c:pt idx="1010">
                  <c:v>39553</c:v>
                </c:pt>
                <c:pt idx="1011">
                  <c:v>39554</c:v>
                </c:pt>
                <c:pt idx="1012">
                  <c:v>39555</c:v>
                </c:pt>
                <c:pt idx="1013">
                  <c:v>39556</c:v>
                </c:pt>
                <c:pt idx="1014">
                  <c:v>39559</c:v>
                </c:pt>
                <c:pt idx="1015">
                  <c:v>39560</c:v>
                </c:pt>
                <c:pt idx="1016">
                  <c:v>39561</c:v>
                </c:pt>
                <c:pt idx="1017">
                  <c:v>39562</c:v>
                </c:pt>
                <c:pt idx="1018">
                  <c:v>39563</c:v>
                </c:pt>
                <c:pt idx="1019">
                  <c:v>39566</c:v>
                </c:pt>
                <c:pt idx="1020">
                  <c:v>39567</c:v>
                </c:pt>
                <c:pt idx="1021">
                  <c:v>39568</c:v>
                </c:pt>
                <c:pt idx="1022">
                  <c:v>39569</c:v>
                </c:pt>
                <c:pt idx="1023">
                  <c:v>39570</c:v>
                </c:pt>
                <c:pt idx="1024">
                  <c:v>39573</c:v>
                </c:pt>
                <c:pt idx="1025">
                  <c:v>39574</c:v>
                </c:pt>
                <c:pt idx="1026">
                  <c:v>39575</c:v>
                </c:pt>
                <c:pt idx="1027">
                  <c:v>39576</c:v>
                </c:pt>
                <c:pt idx="1028">
                  <c:v>39577</c:v>
                </c:pt>
                <c:pt idx="1029">
                  <c:v>39580</c:v>
                </c:pt>
                <c:pt idx="1030">
                  <c:v>39581</c:v>
                </c:pt>
                <c:pt idx="1031">
                  <c:v>39582</c:v>
                </c:pt>
                <c:pt idx="1032">
                  <c:v>39583</c:v>
                </c:pt>
                <c:pt idx="1033">
                  <c:v>39584</c:v>
                </c:pt>
                <c:pt idx="1034">
                  <c:v>39587</c:v>
                </c:pt>
                <c:pt idx="1035">
                  <c:v>39588</c:v>
                </c:pt>
                <c:pt idx="1036">
                  <c:v>39589</c:v>
                </c:pt>
                <c:pt idx="1037">
                  <c:v>39590</c:v>
                </c:pt>
                <c:pt idx="1038">
                  <c:v>39591</c:v>
                </c:pt>
                <c:pt idx="1039">
                  <c:v>39595</c:v>
                </c:pt>
                <c:pt idx="1040">
                  <c:v>39596</c:v>
                </c:pt>
                <c:pt idx="1041">
                  <c:v>39597</c:v>
                </c:pt>
                <c:pt idx="1042">
                  <c:v>39598</c:v>
                </c:pt>
                <c:pt idx="1043">
                  <c:v>39601</c:v>
                </c:pt>
                <c:pt idx="1044">
                  <c:v>39602</c:v>
                </c:pt>
                <c:pt idx="1045">
                  <c:v>39603</c:v>
                </c:pt>
                <c:pt idx="1046">
                  <c:v>39604</c:v>
                </c:pt>
                <c:pt idx="1047">
                  <c:v>39605</c:v>
                </c:pt>
                <c:pt idx="1048">
                  <c:v>39608</c:v>
                </c:pt>
                <c:pt idx="1049">
                  <c:v>39609</c:v>
                </c:pt>
                <c:pt idx="1050">
                  <c:v>39610</c:v>
                </c:pt>
                <c:pt idx="1051">
                  <c:v>39611</c:v>
                </c:pt>
                <c:pt idx="1052">
                  <c:v>39612</c:v>
                </c:pt>
                <c:pt idx="1053">
                  <c:v>39615</c:v>
                </c:pt>
                <c:pt idx="1054">
                  <c:v>39616</c:v>
                </c:pt>
                <c:pt idx="1055">
                  <c:v>39617</c:v>
                </c:pt>
                <c:pt idx="1056">
                  <c:v>39618</c:v>
                </c:pt>
                <c:pt idx="1057">
                  <c:v>39619</c:v>
                </c:pt>
                <c:pt idx="1058">
                  <c:v>39622</c:v>
                </c:pt>
                <c:pt idx="1059">
                  <c:v>39623</c:v>
                </c:pt>
                <c:pt idx="1060">
                  <c:v>39624</c:v>
                </c:pt>
                <c:pt idx="1061">
                  <c:v>39625</c:v>
                </c:pt>
                <c:pt idx="1062">
                  <c:v>39626</c:v>
                </c:pt>
                <c:pt idx="1063">
                  <c:v>39629</c:v>
                </c:pt>
                <c:pt idx="1064">
                  <c:v>39630</c:v>
                </c:pt>
                <c:pt idx="1065">
                  <c:v>39631</c:v>
                </c:pt>
                <c:pt idx="1066">
                  <c:v>39632</c:v>
                </c:pt>
                <c:pt idx="1067">
                  <c:v>39636</c:v>
                </c:pt>
                <c:pt idx="1068">
                  <c:v>39637</c:v>
                </c:pt>
                <c:pt idx="1069">
                  <c:v>39638</c:v>
                </c:pt>
                <c:pt idx="1070">
                  <c:v>39639</c:v>
                </c:pt>
                <c:pt idx="1071">
                  <c:v>39640</c:v>
                </c:pt>
                <c:pt idx="1072">
                  <c:v>39643</c:v>
                </c:pt>
                <c:pt idx="1073">
                  <c:v>39644</c:v>
                </c:pt>
                <c:pt idx="1074">
                  <c:v>39645</c:v>
                </c:pt>
                <c:pt idx="1075">
                  <c:v>39646</c:v>
                </c:pt>
                <c:pt idx="1076">
                  <c:v>39647</c:v>
                </c:pt>
                <c:pt idx="1077">
                  <c:v>39650</c:v>
                </c:pt>
                <c:pt idx="1078">
                  <c:v>39651</c:v>
                </c:pt>
                <c:pt idx="1079">
                  <c:v>39652</c:v>
                </c:pt>
                <c:pt idx="1080">
                  <c:v>39653</c:v>
                </c:pt>
                <c:pt idx="1081">
                  <c:v>39654</c:v>
                </c:pt>
                <c:pt idx="1082">
                  <c:v>39657</c:v>
                </c:pt>
                <c:pt idx="1083">
                  <c:v>39658</c:v>
                </c:pt>
                <c:pt idx="1084">
                  <c:v>39659</c:v>
                </c:pt>
                <c:pt idx="1085">
                  <c:v>39660</c:v>
                </c:pt>
                <c:pt idx="1086">
                  <c:v>39661</c:v>
                </c:pt>
                <c:pt idx="1087">
                  <c:v>39664</c:v>
                </c:pt>
                <c:pt idx="1088">
                  <c:v>39665</c:v>
                </c:pt>
                <c:pt idx="1089">
                  <c:v>39666</c:v>
                </c:pt>
                <c:pt idx="1090">
                  <c:v>39667</c:v>
                </c:pt>
                <c:pt idx="1091">
                  <c:v>39668</c:v>
                </c:pt>
                <c:pt idx="1092">
                  <c:v>39671</c:v>
                </c:pt>
                <c:pt idx="1093">
                  <c:v>39672</c:v>
                </c:pt>
                <c:pt idx="1094">
                  <c:v>39673</c:v>
                </c:pt>
                <c:pt idx="1095">
                  <c:v>39674</c:v>
                </c:pt>
                <c:pt idx="1096">
                  <c:v>39675</c:v>
                </c:pt>
                <c:pt idx="1097">
                  <c:v>39678</c:v>
                </c:pt>
                <c:pt idx="1098">
                  <c:v>39679</c:v>
                </c:pt>
                <c:pt idx="1099">
                  <c:v>39680</c:v>
                </c:pt>
                <c:pt idx="1100">
                  <c:v>39681</c:v>
                </c:pt>
                <c:pt idx="1101">
                  <c:v>39682</c:v>
                </c:pt>
                <c:pt idx="1102">
                  <c:v>39685</c:v>
                </c:pt>
                <c:pt idx="1103">
                  <c:v>39686</c:v>
                </c:pt>
                <c:pt idx="1104">
                  <c:v>39687</c:v>
                </c:pt>
                <c:pt idx="1105">
                  <c:v>39688</c:v>
                </c:pt>
                <c:pt idx="1106">
                  <c:v>39689</c:v>
                </c:pt>
                <c:pt idx="1107">
                  <c:v>39693</c:v>
                </c:pt>
                <c:pt idx="1108">
                  <c:v>39694</c:v>
                </c:pt>
                <c:pt idx="1109">
                  <c:v>39695</c:v>
                </c:pt>
                <c:pt idx="1110">
                  <c:v>39696</c:v>
                </c:pt>
                <c:pt idx="1111">
                  <c:v>39699</c:v>
                </c:pt>
                <c:pt idx="1112">
                  <c:v>39700</c:v>
                </c:pt>
                <c:pt idx="1113">
                  <c:v>39701</c:v>
                </c:pt>
                <c:pt idx="1114">
                  <c:v>39702</c:v>
                </c:pt>
                <c:pt idx="1115">
                  <c:v>39703</c:v>
                </c:pt>
                <c:pt idx="1116">
                  <c:v>39706</c:v>
                </c:pt>
                <c:pt idx="1117">
                  <c:v>39707</c:v>
                </c:pt>
                <c:pt idx="1118">
                  <c:v>39708</c:v>
                </c:pt>
                <c:pt idx="1119">
                  <c:v>39709</c:v>
                </c:pt>
                <c:pt idx="1120">
                  <c:v>39710</c:v>
                </c:pt>
                <c:pt idx="1121">
                  <c:v>39713</c:v>
                </c:pt>
                <c:pt idx="1122">
                  <c:v>39714</c:v>
                </c:pt>
                <c:pt idx="1123">
                  <c:v>39715</c:v>
                </c:pt>
                <c:pt idx="1124">
                  <c:v>39716</c:v>
                </c:pt>
                <c:pt idx="1125">
                  <c:v>39717</c:v>
                </c:pt>
                <c:pt idx="1126">
                  <c:v>39720</c:v>
                </c:pt>
                <c:pt idx="1127">
                  <c:v>39721</c:v>
                </c:pt>
                <c:pt idx="1128">
                  <c:v>39722</c:v>
                </c:pt>
                <c:pt idx="1129">
                  <c:v>39723</c:v>
                </c:pt>
                <c:pt idx="1130">
                  <c:v>39724</c:v>
                </c:pt>
                <c:pt idx="1131">
                  <c:v>39727</c:v>
                </c:pt>
                <c:pt idx="1132">
                  <c:v>39728</c:v>
                </c:pt>
                <c:pt idx="1133">
                  <c:v>39729</c:v>
                </c:pt>
                <c:pt idx="1134">
                  <c:v>39730</c:v>
                </c:pt>
                <c:pt idx="1135">
                  <c:v>39731</c:v>
                </c:pt>
                <c:pt idx="1136">
                  <c:v>39734</c:v>
                </c:pt>
                <c:pt idx="1137">
                  <c:v>39735</c:v>
                </c:pt>
                <c:pt idx="1138">
                  <c:v>39736</c:v>
                </c:pt>
                <c:pt idx="1139">
                  <c:v>39737</c:v>
                </c:pt>
                <c:pt idx="1140">
                  <c:v>39738</c:v>
                </c:pt>
                <c:pt idx="1141">
                  <c:v>39741</c:v>
                </c:pt>
                <c:pt idx="1142">
                  <c:v>39742</c:v>
                </c:pt>
                <c:pt idx="1143">
                  <c:v>39743</c:v>
                </c:pt>
                <c:pt idx="1144">
                  <c:v>39744</c:v>
                </c:pt>
                <c:pt idx="1145">
                  <c:v>39745</c:v>
                </c:pt>
                <c:pt idx="1146">
                  <c:v>39748</c:v>
                </c:pt>
                <c:pt idx="1147">
                  <c:v>39749</c:v>
                </c:pt>
                <c:pt idx="1148">
                  <c:v>39750</c:v>
                </c:pt>
                <c:pt idx="1149">
                  <c:v>39751</c:v>
                </c:pt>
                <c:pt idx="1150">
                  <c:v>39752</c:v>
                </c:pt>
                <c:pt idx="1151">
                  <c:v>39755</c:v>
                </c:pt>
                <c:pt idx="1152">
                  <c:v>39756</c:v>
                </c:pt>
                <c:pt idx="1153">
                  <c:v>39757</c:v>
                </c:pt>
                <c:pt idx="1154">
                  <c:v>39758</c:v>
                </c:pt>
                <c:pt idx="1155">
                  <c:v>39759</c:v>
                </c:pt>
                <c:pt idx="1156">
                  <c:v>39762</c:v>
                </c:pt>
                <c:pt idx="1157">
                  <c:v>39763</c:v>
                </c:pt>
                <c:pt idx="1158">
                  <c:v>39764</c:v>
                </c:pt>
                <c:pt idx="1159">
                  <c:v>39765</c:v>
                </c:pt>
                <c:pt idx="1160">
                  <c:v>39766</c:v>
                </c:pt>
                <c:pt idx="1161">
                  <c:v>39769</c:v>
                </c:pt>
                <c:pt idx="1162">
                  <c:v>39770</c:v>
                </c:pt>
                <c:pt idx="1163">
                  <c:v>39771</c:v>
                </c:pt>
                <c:pt idx="1164">
                  <c:v>39772</c:v>
                </c:pt>
                <c:pt idx="1165">
                  <c:v>39773</c:v>
                </c:pt>
                <c:pt idx="1166">
                  <c:v>39776</c:v>
                </c:pt>
                <c:pt idx="1167">
                  <c:v>39777</c:v>
                </c:pt>
                <c:pt idx="1168">
                  <c:v>39778</c:v>
                </c:pt>
                <c:pt idx="1169">
                  <c:v>39780</c:v>
                </c:pt>
                <c:pt idx="1170">
                  <c:v>39783</c:v>
                </c:pt>
                <c:pt idx="1171">
                  <c:v>39784</c:v>
                </c:pt>
                <c:pt idx="1172">
                  <c:v>39785</c:v>
                </c:pt>
                <c:pt idx="1173">
                  <c:v>39786</c:v>
                </c:pt>
                <c:pt idx="1174">
                  <c:v>39787</c:v>
                </c:pt>
                <c:pt idx="1175">
                  <c:v>39790</c:v>
                </c:pt>
                <c:pt idx="1176">
                  <c:v>39791</c:v>
                </c:pt>
                <c:pt idx="1177">
                  <c:v>39792</c:v>
                </c:pt>
                <c:pt idx="1178">
                  <c:v>39793</c:v>
                </c:pt>
                <c:pt idx="1179">
                  <c:v>39794</c:v>
                </c:pt>
                <c:pt idx="1180">
                  <c:v>39797</c:v>
                </c:pt>
                <c:pt idx="1181">
                  <c:v>39798</c:v>
                </c:pt>
                <c:pt idx="1182">
                  <c:v>39799</c:v>
                </c:pt>
                <c:pt idx="1183">
                  <c:v>39800</c:v>
                </c:pt>
                <c:pt idx="1184">
                  <c:v>39801</c:v>
                </c:pt>
                <c:pt idx="1185">
                  <c:v>39804</c:v>
                </c:pt>
                <c:pt idx="1186">
                  <c:v>39805</c:v>
                </c:pt>
                <c:pt idx="1187">
                  <c:v>39806</c:v>
                </c:pt>
                <c:pt idx="1188">
                  <c:v>39808</c:v>
                </c:pt>
                <c:pt idx="1189">
                  <c:v>39811</c:v>
                </c:pt>
                <c:pt idx="1190">
                  <c:v>39812</c:v>
                </c:pt>
                <c:pt idx="1191">
                  <c:v>39813</c:v>
                </c:pt>
                <c:pt idx="1192">
                  <c:v>39815</c:v>
                </c:pt>
                <c:pt idx="1193">
                  <c:v>39818</c:v>
                </c:pt>
                <c:pt idx="1194">
                  <c:v>39819</c:v>
                </c:pt>
                <c:pt idx="1195">
                  <c:v>39820</c:v>
                </c:pt>
                <c:pt idx="1196">
                  <c:v>39821</c:v>
                </c:pt>
                <c:pt idx="1197">
                  <c:v>39822</c:v>
                </c:pt>
                <c:pt idx="1198">
                  <c:v>39825</c:v>
                </c:pt>
                <c:pt idx="1199">
                  <c:v>39826</c:v>
                </c:pt>
                <c:pt idx="1200">
                  <c:v>39827</c:v>
                </c:pt>
                <c:pt idx="1201">
                  <c:v>39828</c:v>
                </c:pt>
                <c:pt idx="1202">
                  <c:v>39829</c:v>
                </c:pt>
                <c:pt idx="1203">
                  <c:v>39833</c:v>
                </c:pt>
                <c:pt idx="1204">
                  <c:v>39834</c:v>
                </c:pt>
                <c:pt idx="1205">
                  <c:v>39835</c:v>
                </c:pt>
                <c:pt idx="1206">
                  <c:v>39836</c:v>
                </c:pt>
                <c:pt idx="1207">
                  <c:v>39839</c:v>
                </c:pt>
                <c:pt idx="1208">
                  <c:v>39840</c:v>
                </c:pt>
                <c:pt idx="1209">
                  <c:v>39841</c:v>
                </c:pt>
                <c:pt idx="1210">
                  <c:v>39842</c:v>
                </c:pt>
                <c:pt idx="1211">
                  <c:v>39843</c:v>
                </c:pt>
                <c:pt idx="1212">
                  <c:v>39846</c:v>
                </c:pt>
                <c:pt idx="1213">
                  <c:v>39847</c:v>
                </c:pt>
                <c:pt idx="1214">
                  <c:v>39848</c:v>
                </c:pt>
                <c:pt idx="1215">
                  <c:v>39849</c:v>
                </c:pt>
                <c:pt idx="1216">
                  <c:v>39850</c:v>
                </c:pt>
                <c:pt idx="1217">
                  <c:v>39853</c:v>
                </c:pt>
                <c:pt idx="1218">
                  <c:v>39854</c:v>
                </c:pt>
                <c:pt idx="1219">
                  <c:v>39855</c:v>
                </c:pt>
                <c:pt idx="1220">
                  <c:v>39856</c:v>
                </c:pt>
                <c:pt idx="1221">
                  <c:v>39857</c:v>
                </c:pt>
                <c:pt idx="1222">
                  <c:v>39861</c:v>
                </c:pt>
                <c:pt idx="1223">
                  <c:v>39862</c:v>
                </c:pt>
                <c:pt idx="1224">
                  <c:v>39863</c:v>
                </c:pt>
                <c:pt idx="1225">
                  <c:v>39864</c:v>
                </c:pt>
                <c:pt idx="1226">
                  <c:v>39867</c:v>
                </c:pt>
                <c:pt idx="1227">
                  <c:v>39868</c:v>
                </c:pt>
                <c:pt idx="1228">
                  <c:v>39869</c:v>
                </c:pt>
                <c:pt idx="1229">
                  <c:v>39870</c:v>
                </c:pt>
                <c:pt idx="1230">
                  <c:v>39871</c:v>
                </c:pt>
                <c:pt idx="1231">
                  <c:v>39874</c:v>
                </c:pt>
                <c:pt idx="1232">
                  <c:v>39875</c:v>
                </c:pt>
                <c:pt idx="1233">
                  <c:v>39876</c:v>
                </c:pt>
                <c:pt idx="1234">
                  <c:v>39877</c:v>
                </c:pt>
                <c:pt idx="1235">
                  <c:v>39878</c:v>
                </c:pt>
                <c:pt idx="1236">
                  <c:v>39881</c:v>
                </c:pt>
                <c:pt idx="1237">
                  <c:v>39882</c:v>
                </c:pt>
                <c:pt idx="1238">
                  <c:v>39883</c:v>
                </c:pt>
                <c:pt idx="1239">
                  <c:v>39884</c:v>
                </c:pt>
                <c:pt idx="1240">
                  <c:v>39885</c:v>
                </c:pt>
                <c:pt idx="1241">
                  <c:v>39888</c:v>
                </c:pt>
                <c:pt idx="1242">
                  <c:v>39889</c:v>
                </c:pt>
                <c:pt idx="1243">
                  <c:v>39890</c:v>
                </c:pt>
                <c:pt idx="1244">
                  <c:v>39891</c:v>
                </c:pt>
                <c:pt idx="1245">
                  <c:v>39892</c:v>
                </c:pt>
                <c:pt idx="1246">
                  <c:v>39895</c:v>
                </c:pt>
                <c:pt idx="1247">
                  <c:v>39896</c:v>
                </c:pt>
                <c:pt idx="1248">
                  <c:v>39897</c:v>
                </c:pt>
                <c:pt idx="1249">
                  <c:v>39898</c:v>
                </c:pt>
                <c:pt idx="1250">
                  <c:v>39899</c:v>
                </c:pt>
                <c:pt idx="1251">
                  <c:v>39902</c:v>
                </c:pt>
                <c:pt idx="1252">
                  <c:v>39903</c:v>
                </c:pt>
                <c:pt idx="1253">
                  <c:v>39904</c:v>
                </c:pt>
                <c:pt idx="1254">
                  <c:v>39905</c:v>
                </c:pt>
                <c:pt idx="1255">
                  <c:v>39906</c:v>
                </c:pt>
                <c:pt idx="1256">
                  <c:v>39909</c:v>
                </c:pt>
                <c:pt idx="1257">
                  <c:v>39910</c:v>
                </c:pt>
                <c:pt idx="1258">
                  <c:v>39911</c:v>
                </c:pt>
                <c:pt idx="1259">
                  <c:v>39912</c:v>
                </c:pt>
                <c:pt idx="1260">
                  <c:v>39916</c:v>
                </c:pt>
                <c:pt idx="1261">
                  <c:v>39917</c:v>
                </c:pt>
                <c:pt idx="1262">
                  <c:v>39918</c:v>
                </c:pt>
                <c:pt idx="1263">
                  <c:v>39919</c:v>
                </c:pt>
                <c:pt idx="1264">
                  <c:v>39920</c:v>
                </c:pt>
                <c:pt idx="1265">
                  <c:v>39923</c:v>
                </c:pt>
                <c:pt idx="1266">
                  <c:v>39924</c:v>
                </c:pt>
                <c:pt idx="1267">
                  <c:v>39925</c:v>
                </c:pt>
                <c:pt idx="1268">
                  <c:v>39926</c:v>
                </c:pt>
                <c:pt idx="1269">
                  <c:v>39927</c:v>
                </c:pt>
                <c:pt idx="1270">
                  <c:v>39930</c:v>
                </c:pt>
                <c:pt idx="1271">
                  <c:v>39931</c:v>
                </c:pt>
                <c:pt idx="1272">
                  <c:v>39932</c:v>
                </c:pt>
                <c:pt idx="1273">
                  <c:v>39933</c:v>
                </c:pt>
                <c:pt idx="1274">
                  <c:v>39934</c:v>
                </c:pt>
                <c:pt idx="1275">
                  <c:v>39937</c:v>
                </c:pt>
                <c:pt idx="1276">
                  <c:v>39938</c:v>
                </c:pt>
                <c:pt idx="1277">
                  <c:v>39939</c:v>
                </c:pt>
                <c:pt idx="1278">
                  <c:v>39940</c:v>
                </c:pt>
                <c:pt idx="1279">
                  <c:v>39941</c:v>
                </c:pt>
                <c:pt idx="1280">
                  <c:v>39944</c:v>
                </c:pt>
                <c:pt idx="1281">
                  <c:v>39945</c:v>
                </c:pt>
                <c:pt idx="1282">
                  <c:v>39946</c:v>
                </c:pt>
                <c:pt idx="1283">
                  <c:v>39947</c:v>
                </c:pt>
                <c:pt idx="1284">
                  <c:v>39948</c:v>
                </c:pt>
                <c:pt idx="1285">
                  <c:v>39951</c:v>
                </c:pt>
                <c:pt idx="1286">
                  <c:v>39952</c:v>
                </c:pt>
                <c:pt idx="1287">
                  <c:v>39953</c:v>
                </c:pt>
                <c:pt idx="1288">
                  <c:v>39954</c:v>
                </c:pt>
                <c:pt idx="1289">
                  <c:v>39955</c:v>
                </c:pt>
                <c:pt idx="1290">
                  <c:v>39959</c:v>
                </c:pt>
                <c:pt idx="1291">
                  <c:v>39960</c:v>
                </c:pt>
                <c:pt idx="1292">
                  <c:v>39961</c:v>
                </c:pt>
                <c:pt idx="1293">
                  <c:v>39962</c:v>
                </c:pt>
                <c:pt idx="1294">
                  <c:v>39965</c:v>
                </c:pt>
                <c:pt idx="1295">
                  <c:v>39966</c:v>
                </c:pt>
                <c:pt idx="1296">
                  <c:v>39967</c:v>
                </c:pt>
                <c:pt idx="1297">
                  <c:v>39968</c:v>
                </c:pt>
                <c:pt idx="1298">
                  <c:v>39969</c:v>
                </c:pt>
                <c:pt idx="1299">
                  <c:v>39972</c:v>
                </c:pt>
                <c:pt idx="1300">
                  <c:v>39973</c:v>
                </c:pt>
                <c:pt idx="1301">
                  <c:v>39974</c:v>
                </c:pt>
                <c:pt idx="1302">
                  <c:v>39975</c:v>
                </c:pt>
                <c:pt idx="1303">
                  <c:v>39976</c:v>
                </c:pt>
                <c:pt idx="1304">
                  <c:v>39979</c:v>
                </c:pt>
                <c:pt idx="1305">
                  <c:v>39980</c:v>
                </c:pt>
                <c:pt idx="1306">
                  <c:v>39981</c:v>
                </c:pt>
                <c:pt idx="1307">
                  <c:v>39982</c:v>
                </c:pt>
                <c:pt idx="1308">
                  <c:v>39983</c:v>
                </c:pt>
                <c:pt idx="1309">
                  <c:v>39986</c:v>
                </c:pt>
                <c:pt idx="1310">
                  <c:v>39987</c:v>
                </c:pt>
                <c:pt idx="1311">
                  <c:v>39988</c:v>
                </c:pt>
                <c:pt idx="1312">
                  <c:v>39989</c:v>
                </c:pt>
                <c:pt idx="1313">
                  <c:v>39990</c:v>
                </c:pt>
                <c:pt idx="1314">
                  <c:v>39993</c:v>
                </c:pt>
                <c:pt idx="1315">
                  <c:v>39994</c:v>
                </c:pt>
                <c:pt idx="1316">
                  <c:v>39995</c:v>
                </c:pt>
                <c:pt idx="1317">
                  <c:v>39996</c:v>
                </c:pt>
                <c:pt idx="1318">
                  <c:v>40000</c:v>
                </c:pt>
                <c:pt idx="1319">
                  <c:v>40001</c:v>
                </c:pt>
                <c:pt idx="1320">
                  <c:v>40002</c:v>
                </c:pt>
                <c:pt idx="1321">
                  <c:v>40003</c:v>
                </c:pt>
                <c:pt idx="1322">
                  <c:v>40004</c:v>
                </c:pt>
                <c:pt idx="1323">
                  <c:v>40007</c:v>
                </c:pt>
                <c:pt idx="1324">
                  <c:v>40008</c:v>
                </c:pt>
                <c:pt idx="1325">
                  <c:v>40009</c:v>
                </c:pt>
                <c:pt idx="1326">
                  <c:v>40010</c:v>
                </c:pt>
                <c:pt idx="1327">
                  <c:v>40011</c:v>
                </c:pt>
                <c:pt idx="1328">
                  <c:v>40014</c:v>
                </c:pt>
                <c:pt idx="1329">
                  <c:v>40015</c:v>
                </c:pt>
                <c:pt idx="1330">
                  <c:v>40016</c:v>
                </c:pt>
                <c:pt idx="1331">
                  <c:v>40017</c:v>
                </c:pt>
                <c:pt idx="1332">
                  <c:v>40018</c:v>
                </c:pt>
                <c:pt idx="1333">
                  <c:v>40021</c:v>
                </c:pt>
                <c:pt idx="1334">
                  <c:v>40022</c:v>
                </c:pt>
                <c:pt idx="1335">
                  <c:v>40023</c:v>
                </c:pt>
                <c:pt idx="1336">
                  <c:v>40024</c:v>
                </c:pt>
                <c:pt idx="1337">
                  <c:v>40025</c:v>
                </c:pt>
                <c:pt idx="1338">
                  <c:v>40028</c:v>
                </c:pt>
                <c:pt idx="1339">
                  <c:v>40029</c:v>
                </c:pt>
                <c:pt idx="1340">
                  <c:v>40030</c:v>
                </c:pt>
                <c:pt idx="1341">
                  <c:v>40031</c:v>
                </c:pt>
                <c:pt idx="1342">
                  <c:v>40032</c:v>
                </c:pt>
                <c:pt idx="1343">
                  <c:v>40035</c:v>
                </c:pt>
                <c:pt idx="1344">
                  <c:v>40036</c:v>
                </c:pt>
                <c:pt idx="1345">
                  <c:v>40037</c:v>
                </c:pt>
                <c:pt idx="1346">
                  <c:v>40038</c:v>
                </c:pt>
                <c:pt idx="1347">
                  <c:v>40039</c:v>
                </c:pt>
                <c:pt idx="1348">
                  <c:v>40042</c:v>
                </c:pt>
                <c:pt idx="1349">
                  <c:v>40043</c:v>
                </c:pt>
                <c:pt idx="1350">
                  <c:v>40044</c:v>
                </c:pt>
                <c:pt idx="1351">
                  <c:v>40045</c:v>
                </c:pt>
                <c:pt idx="1352">
                  <c:v>40046</c:v>
                </c:pt>
                <c:pt idx="1353">
                  <c:v>40049</c:v>
                </c:pt>
                <c:pt idx="1354">
                  <c:v>40050</c:v>
                </c:pt>
                <c:pt idx="1355">
                  <c:v>40051</c:v>
                </c:pt>
                <c:pt idx="1356">
                  <c:v>40052</c:v>
                </c:pt>
                <c:pt idx="1357">
                  <c:v>40053</c:v>
                </c:pt>
                <c:pt idx="1358">
                  <c:v>40056</c:v>
                </c:pt>
                <c:pt idx="1359">
                  <c:v>40057</c:v>
                </c:pt>
                <c:pt idx="1360">
                  <c:v>40058</c:v>
                </c:pt>
                <c:pt idx="1361">
                  <c:v>40059</c:v>
                </c:pt>
                <c:pt idx="1362">
                  <c:v>40060</c:v>
                </c:pt>
                <c:pt idx="1363">
                  <c:v>40064</c:v>
                </c:pt>
                <c:pt idx="1364">
                  <c:v>40065</c:v>
                </c:pt>
                <c:pt idx="1365">
                  <c:v>40066</c:v>
                </c:pt>
                <c:pt idx="1366">
                  <c:v>40067</c:v>
                </c:pt>
                <c:pt idx="1367">
                  <c:v>40070</c:v>
                </c:pt>
                <c:pt idx="1368">
                  <c:v>40071</c:v>
                </c:pt>
                <c:pt idx="1369">
                  <c:v>40072</c:v>
                </c:pt>
                <c:pt idx="1370">
                  <c:v>40073</c:v>
                </c:pt>
                <c:pt idx="1371">
                  <c:v>40074</c:v>
                </c:pt>
                <c:pt idx="1372">
                  <c:v>40077</c:v>
                </c:pt>
                <c:pt idx="1373">
                  <c:v>40078</c:v>
                </c:pt>
                <c:pt idx="1374">
                  <c:v>40079</c:v>
                </c:pt>
                <c:pt idx="1375">
                  <c:v>40080</c:v>
                </c:pt>
                <c:pt idx="1376">
                  <c:v>40081</c:v>
                </c:pt>
                <c:pt idx="1377">
                  <c:v>40084</c:v>
                </c:pt>
                <c:pt idx="1378">
                  <c:v>40085</c:v>
                </c:pt>
                <c:pt idx="1379">
                  <c:v>40086</c:v>
                </c:pt>
                <c:pt idx="1380">
                  <c:v>40087</c:v>
                </c:pt>
                <c:pt idx="1381">
                  <c:v>40088</c:v>
                </c:pt>
                <c:pt idx="1382">
                  <c:v>40091</c:v>
                </c:pt>
                <c:pt idx="1383">
                  <c:v>40092</c:v>
                </c:pt>
                <c:pt idx="1384">
                  <c:v>40093</c:v>
                </c:pt>
                <c:pt idx="1385">
                  <c:v>40094</c:v>
                </c:pt>
                <c:pt idx="1386">
                  <c:v>40095</c:v>
                </c:pt>
                <c:pt idx="1387">
                  <c:v>40098</c:v>
                </c:pt>
                <c:pt idx="1388">
                  <c:v>40099</c:v>
                </c:pt>
                <c:pt idx="1389">
                  <c:v>40100</c:v>
                </c:pt>
                <c:pt idx="1390">
                  <c:v>40101</c:v>
                </c:pt>
                <c:pt idx="1391">
                  <c:v>40102</c:v>
                </c:pt>
                <c:pt idx="1392">
                  <c:v>40105</c:v>
                </c:pt>
                <c:pt idx="1393">
                  <c:v>40106</c:v>
                </c:pt>
                <c:pt idx="1394">
                  <c:v>40107</c:v>
                </c:pt>
                <c:pt idx="1395">
                  <c:v>40108</c:v>
                </c:pt>
                <c:pt idx="1396">
                  <c:v>40109</c:v>
                </c:pt>
                <c:pt idx="1397">
                  <c:v>40112</c:v>
                </c:pt>
                <c:pt idx="1398">
                  <c:v>40113</c:v>
                </c:pt>
                <c:pt idx="1399">
                  <c:v>40114</c:v>
                </c:pt>
                <c:pt idx="1400">
                  <c:v>40115</c:v>
                </c:pt>
                <c:pt idx="1401">
                  <c:v>40116</c:v>
                </c:pt>
                <c:pt idx="1402">
                  <c:v>40119</c:v>
                </c:pt>
                <c:pt idx="1403">
                  <c:v>40120</c:v>
                </c:pt>
                <c:pt idx="1404">
                  <c:v>40121</c:v>
                </c:pt>
                <c:pt idx="1405">
                  <c:v>40122</c:v>
                </c:pt>
                <c:pt idx="1406">
                  <c:v>40123</c:v>
                </c:pt>
                <c:pt idx="1407">
                  <c:v>40126</c:v>
                </c:pt>
                <c:pt idx="1408">
                  <c:v>40127</c:v>
                </c:pt>
                <c:pt idx="1409">
                  <c:v>40128</c:v>
                </c:pt>
                <c:pt idx="1410">
                  <c:v>40129</c:v>
                </c:pt>
                <c:pt idx="1411">
                  <c:v>40130</c:v>
                </c:pt>
                <c:pt idx="1412">
                  <c:v>40133</c:v>
                </c:pt>
                <c:pt idx="1413">
                  <c:v>40134</c:v>
                </c:pt>
                <c:pt idx="1414">
                  <c:v>40135</c:v>
                </c:pt>
                <c:pt idx="1415">
                  <c:v>40136</c:v>
                </c:pt>
                <c:pt idx="1416">
                  <c:v>40137</c:v>
                </c:pt>
                <c:pt idx="1417">
                  <c:v>40140</c:v>
                </c:pt>
                <c:pt idx="1418">
                  <c:v>40141</c:v>
                </c:pt>
                <c:pt idx="1419">
                  <c:v>40142</c:v>
                </c:pt>
                <c:pt idx="1420">
                  <c:v>40144</c:v>
                </c:pt>
                <c:pt idx="1421">
                  <c:v>40147</c:v>
                </c:pt>
                <c:pt idx="1422">
                  <c:v>40148</c:v>
                </c:pt>
                <c:pt idx="1423">
                  <c:v>40149</c:v>
                </c:pt>
                <c:pt idx="1424">
                  <c:v>40150</c:v>
                </c:pt>
                <c:pt idx="1425">
                  <c:v>40151</c:v>
                </c:pt>
                <c:pt idx="1426">
                  <c:v>40154</c:v>
                </c:pt>
                <c:pt idx="1427">
                  <c:v>40155</c:v>
                </c:pt>
                <c:pt idx="1428">
                  <c:v>40156</c:v>
                </c:pt>
                <c:pt idx="1429">
                  <c:v>40157</c:v>
                </c:pt>
                <c:pt idx="1430">
                  <c:v>40158</c:v>
                </c:pt>
                <c:pt idx="1431">
                  <c:v>40161</c:v>
                </c:pt>
                <c:pt idx="1432">
                  <c:v>40162</c:v>
                </c:pt>
                <c:pt idx="1433">
                  <c:v>40163</c:v>
                </c:pt>
                <c:pt idx="1434">
                  <c:v>40164</c:v>
                </c:pt>
                <c:pt idx="1435">
                  <c:v>40165</c:v>
                </c:pt>
                <c:pt idx="1436">
                  <c:v>40168</c:v>
                </c:pt>
                <c:pt idx="1437">
                  <c:v>40169</c:v>
                </c:pt>
                <c:pt idx="1438">
                  <c:v>40170</c:v>
                </c:pt>
                <c:pt idx="1439">
                  <c:v>40171</c:v>
                </c:pt>
                <c:pt idx="1440">
                  <c:v>40175</c:v>
                </c:pt>
                <c:pt idx="1441">
                  <c:v>40176</c:v>
                </c:pt>
                <c:pt idx="1442">
                  <c:v>40177</c:v>
                </c:pt>
                <c:pt idx="1443">
                  <c:v>40178</c:v>
                </c:pt>
                <c:pt idx="1444">
                  <c:v>40182</c:v>
                </c:pt>
                <c:pt idx="1445">
                  <c:v>40183</c:v>
                </c:pt>
                <c:pt idx="1446">
                  <c:v>40184</c:v>
                </c:pt>
                <c:pt idx="1447">
                  <c:v>40185</c:v>
                </c:pt>
                <c:pt idx="1448">
                  <c:v>40186</c:v>
                </c:pt>
                <c:pt idx="1449">
                  <c:v>40189</c:v>
                </c:pt>
                <c:pt idx="1450">
                  <c:v>40190</c:v>
                </c:pt>
                <c:pt idx="1451">
                  <c:v>40191</c:v>
                </c:pt>
                <c:pt idx="1452">
                  <c:v>40192</c:v>
                </c:pt>
                <c:pt idx="1453">
                  <c:v>40193</c:v>
                </c:pt>
                <c:pt idx="1454">
                  <c:v>40197</c:v>
                </c:pt>
                <c:pt idx="1455">
                  <c:v>40198</c:v>
                </c:pt>
                <c:pt idx="1456">
                  <c:v>40199</c:v>
                </c:pt>
                <c:pt idx="1457">
                  <c:v>40200</c:v>
                </c:pt>
                <c:pt idx="1458">
                  <c:v>40203</c:v>
                </c:pt>
                <c:pt idx="1459">
                  <c:v>40204</c:v>
                </c:pt>
                <c:pt idx="1460">
                  <c:v>40205</c:v>
                </c:pt>
                <c:pt idx="1461">
                  <c:v>40206</c:v>
                </c:pt>
                <c:pt idx="1462">
                  <c:v>40207</c:v>
                </c:pt>
                <c:pt idx="1463">
                  <c:v>40210</c:v>
                </c:pt>
                <c:pt idx="1464">
                  <c:v>40211</c:v>
                </c:pt>
                <c:pt idx="1465">
                  <c:v>40212</c:v>
                </c:pt>
                <c:pt idx="1466">
                  <c:v>40213</c:v>
                </c:pt>
                <c:pt idx="1467">
                  <c:v>40214</c:v>
                </c:pt>
                <c:pt idx="1468">
                  <c:v>40217</c:v>
                </c:pt>
                <c:pt idx="1469">
                  <c:v>40218</c:v>
                </c:pt>
                <c:pt idx="1470">
                  <c:v>40219</c:v>
                </c:pt>
                <c:pt idx="1471">
                  <c:v>40220</c:v>
                </c:pt>
                <c:pt idx="1472">
                  <c:v>40221</c:v>
                </c:pt>
                <c:pt idx="1473">
                  <c:v>40225</c:v>
                </c:pt>
                <c:pt idx="1474">
                  <c:v>40226</c:v>
                </c:pt>
                <c:pt idx="1475">
                  <c:v>40227</c:v>
                </c:pt>
                <c:pt idx="1476">
                  <c:v>40228</c:v>
                </c:pt>
                <c:pt idx="1477">
                  <c:v>40231</c:v>
                </c:pt>
                <c:pt idx="1478">
                  <c:v>40232</c:v>
                </c:pt>
                <c:pt idx="1479">
                  <c:v>40233</c:v>
                </c:pt>
                <c:pt idx="1480">
                  <c:v>40234</c:v>
                </c:pt>
                <c:pt idx="1481">
                  <c:v>40235</c:v>
                </c:pt>
                <c:pt idx="1482">
                  <c:v>40238</c:v>
                </c:pt>
                <c:pt idx="1483">
                  <c:v>40239</c:v>
                </c:pt>
                <c:pt idx="1484">
                  <c:v>40240</c:v>
                </c:pt>
                <c:pt idx="1485">
                  <c:v>40241</c:v>
                </c:pt>
                <c:pt idx="1486">
                  <c:v>40242</c:v>
                </c:pt>
                <c:pt idx="1487">
                  <c:v>40245</c:v>
                </c:pt>
                <c:pt idx="1488">
                  <c:v>40246</c:v>
                </c:pt>
                <c:pt idx="1489">
                  <c:v>40247</c:v>
                </c:pt>
                <c:pt idx="1490">
                  <c:v>40248</c:v>
                </c:pt>
                <c:pt idx="1491">
                  <c:v>40249</c:v>
                </c:pt>
                <c:pt idx="1492">
                  <c:v>40252</c:v>
                </c:pt>
                <c:pt idx="1493">
                  <c:v>40253</c:v>
                </c:pt>
                <c:pt idx="1494">
                  <c:v>40254</c:v>
                </c:pt>
                <c:pt idx="1495">
                  <c:v>40255</c:v>
                </c:pt>
                <c:pt idx="1496">
                  <c:v>40256</c:v>
                </c:pt>
                <c:pt idx="1497">
                  <c:v>40259</c:v>
                </c:pt>
                <c:pt idx="1498">
                  <c:v>40260</c:v>
                </c:pt>
                <c:pt idx="1499">
                  <c:v>40261</c:v>
                </c:pt>
                <c:pt idx="1500">
                  <c:v>40262</c:v>
                </c:pt>
                <c:pt idx="1501">
                  <c:v>40263</c:v>
                </c:pt>
                <c:pt idx="1502">
                  <c:v>40266</c:v>
                </c:pt>
                <c:pt idx="1503">
                  <c:v>40267</c:v>
                </c:pt>
                <c:pt idx="1504">
                  <c:v>40268</c:v>
                </c:pt>
                <c:pt idx="1505">
                  <c:v>40269</c:v>
                </c:pt>
                <c:pt idx="1506">
                  <c:v>40273</c:v>
                </c:pt>
                <c:pt idx="1507">
                  <c:v>40274</c:v>
                </c:pt>
                <c:pt idx="1508">
                  <c:v>40275</c:v>
                </c:pt>
                <c:pt idx="1509">
                  <c:v>40276</c:v>
                </c:pt>
                <c:pt idx="1510">
                  <c:v>40277</c:v>
                </c:pt>
                <c:pt idx="1511">
                  <c:v>40280</c:v>
                </c:pt>
                <c:pt idx="1512">
                  <c:v>40281</c:v>
                </c:pt>
                <c:pt idx="1513">
                  <c:v>40282</c:v>
                </c:pt>
                <c:pt idx="1514">
                  <c:v>40283</c:v>
                </c:pt>
                <c:pt idx="1515">
                  <c:v>40284</c:v>
                </c:pt>
                <c:pt idx="1516">
                  <c:v>40287</c:v>
                </c:pt>
                <c:pt idx="1517">
                  <c:v>40288</c:v>
                </c:pt>
                <c:pt idx="1518">
                  <c:v>40289</c:v>
                </c:pt>
                <c:pt idx="1519">
                  <c:v>40290</c:v>
                </c:pt>
                <c:pt idx="1520">
                  <c:v>40291</c:v>
                </c:pt>
                <c:pt idx="1521">
                  <c:v>40294</c:v>
                </c:pt>
                <c:pt idx="1522">
                  <c:v>40295</c:v>
                </c:pt>
                <c:pt idx="1523">
                  <c:v>40296</c:v>
                </c:pt>
                <c:pt idx="1524">
                  <c:v>40297</c:v>
                </c:pt>
                <c:pt idx="1525">
                  <c:v>40298</c:v>
                </c:pt>
                <c:pt idx="1526">
                  <c:v>40301</c:v>
                </c:pt>
                <c:pt idx="1527">
                  <c:v>40302</c:v>
                </c:pt>
                <c:pt idx="1528">
                  <c:v>40303</c:v>
                </c:pt>
                <c:pt idx="1529">
                  <c:v>40304</c:v>
                </c:pt>
                <c:pt idx="1530">
                  <c:v>40305</c:v>
                </c:pt>
                <c:pt idx="1531">
                  <c:v>40308</c:v>
                </c:pt>
                <c:pt idx="1532">
                  <c:v>40309</c:v>
                </c:pt>
                <c:pt idx="1533">
                  <c:v>40310</c:v>
                </c:pt>
                <c:pt idx="1534">
                  <c:v>40311</c:v>
                </c:pt>
                <c:pt idx="1535">
                  <c:v>40312</c:v>
                </c:pt>
                <c:pt idx="1536">
                  <c:v>40315</c:v>
                </c:pt>
                <c:pt idx="1537">
                  <c:v>40316</c:v>
                </c:pt>
                <c:pt idx="1538">
                  <c:v>40317</c:v>
                </c:pt>
                <c:pt idx="1539">
                  <c:v>40318</c:v>
                </c:pt>
                <c:pt idx="1540">
                  <c:v>40319</c:v>
                </c:pt>
                <c:pt idx="1541">
                  <c:v>40322</c:v>
                </c:pt>
                <c:pt idx="1542">
                  <c:v>40323</c:v>
                </c:pt>
                <c:pt idx="1543">
                  <c:v>40324</c:v>
                </c:pt>
                <c:pt idx="1544">
                  <c:v>40325</c:v>
                </c:pt>
                <c:pt idx="1545">
                  <c:v>40326</c:v>
                </c:pt>
                <c:pt idx="1546">
                  <c:v>40330</c:v>
                </c:pt>
                <c:pt idx="1547">
                  <c:v>40331</c:v>
                </c:pt>
                <c:pt idx="1548">
                  <c:v>40332</c:v>
                </c:pt>
                <c:pt idx="1549">
                  <c:v>40333</c:v>
                </c:pt>
                <c:pt idx="1550">
                  <c:v>40336</c:v>
                </c:pt>
                <c:pt idx="1551">
                  <c:v>40337</c:v>
                </c:pt>
                <c:pt idx="1552">
                  <c:v>40338</c:v>
                </c:pt>
                <c:pt idx="1553">
                  <c:v>40339</c:v>
                </c:pt>
                <c:pt idx="1554">
                  <c:v>40340</c:v>
                </c:pt>
                <c:pt idx="1555">
                  <c:v>40343</c:v>
                </c:pt>
                <c:pt idx="1556">
                  <c:v>40344</c:v>
                </c:pt>
                <c:pt idx="1557">
                  <c:v>40345</c:v>
                </c:pt>
                <c:pt idx="1558">
                  <c:v>40346</c:v>
                </c:pt>
                <c:pt idx="1559">
                  <c:v>40347</c:v>
                </c:pt>
                <c:pt idx="1560">
                  <c:v>40350</c:v>
                </c:pt>
                <c:pt idx="1561">
                  <c:v>40351</c:v>
                </c:pt>
                <c:pt idx="1562">
                  <c:v>40352</c:v>
                </c:pt>
                <c:pt idx="1563">
                  <c:v>40353</c:v>
                </c:pt>
                <c:pt idx="1564">
                  <c:v>40354</c:v>
                </c:pt>
                <c:pt idx="1565">
                  <c:v>40357</c:v>
                </c:pt>
                <c:pt idx="1566">
                  <c:v>40358</c:v>
                </c:pt>
                <c:pt idx="1567">
                  <c:v>40359</c:v>
                </c:pt>
              </c:numCache>
            </c:numRef>
          </c:cat>
          <c:val>
            <c:numRef>
              <c:f>VaR!$U$2:$U$1569</c:f>
              <c:numCache>
                <c:formatCode>General</c:formatCode>
                <c:ptCount val="1568"/>
                <c:pt idx="0">
                  <c:v>9.9299496672496483E-3</c:v>
                </c:pt>
                <c:pt idx="1">
                  <c:v>1.2042215930029776E-2</c:v>
                </c:pt>
                <c:pt idx="2">
                  <c:v>-1.445469863591E-2</c:v>
                </c:pt>
                <c:pt idx="3">
                  <c:v>3.6325134740360012E-4</c:v>
                </c:pt>
                <c:pt idx="4">
                  <c:v>2.2279052271487018E-3</c:v>
                </c:pt>
                <c:pt idx="5">
                  <c:v>8.0512402177053567E-3</c:v>
                </c:pt>
                <c:pt idx="6">
                  <c:v>7.4482842200412837E-4</c:v>
                </c:pt>
                <c:pt idx="7">
                  <c:v>-1.05049347756021E-2</c:v>
                </c:pt>
                <c:pt idx="8">
                  <c:v>5.0059314378254165E-3</c:v>
                </c:pt>
                <c:pt idx="9">
                  <c:v>1.7550183123099097E-2</c:v>
                </c:pt>
                <c:pt idx="10">
                  <c:v>-1.3905225765894144E-3</c:v>
                </c:pt>
                <c:pt idx="11">
                  <c:v>-7.6327149450010198E-3</c:v>
                </c:pt>
                <c:pt idx="12">
                  <c:v>-1.2042431566983642E-3</c:v>
                </c:pt>
                <c:pt idx="13">
                  <c:v>-6.3456867041741588E-3</c:v>
                </c:pt>
                <c:pt idx="14">
                  <c:v>-3.4738977144652817E-3</c:v>
                </c:pt>
                <c:pt idx="15">
                  <c:v>-9.5205955029579823E-3</c:v>
                </c:pt>
                <c:pt idx="16">
                  <c:v>1.3132497520844647E-2</c:v>
                </c:pt>
                <c:pt idx="17">
                  <c:v>-3.0600260855635098E-3</c:v>
                </c:pt>
                <c:pt idx="18">
                  <c:v>1.0398458516530901E-2</c:v>
                </c:pt>
                <c:pt idx="19">
                  <c:v>-1.9713798130659441E-3</c:v>
                </c:pt>
                <c:pt idx="20">
                  <c:v>-2.0312611321893489E-2</c:v>
                </c:pt>
                <c:pt idx="21">
                  <c:v>-9.5487035933401292E-3</c:v>
                </c:pt>
                <c:pt idx="22">
                  <c:v>9.57437186150213E-3</c:v>
                </c:pt>
                <c:pt idx="23">
                  <c:v>2.964765662906506E-3</c:v>
                </c:pt>
                <c:pt idx="24">
                  <c:v>4.7819878065755396E-3</c:v>
                </c:pt>
                <c:pt idx="25">
                  <c:v>-4.8552200468091403E-3</c:v>
                </c:pt>
                <c:pt idx="26">
                  <c:v>-1.6605854513042171E-2</c:v>
                </c:pt>
                <c:pt idx="27">
                  <c:v>1.1630719799403064E-2</c:v>
                </c:pt>
                <c:pt idx="28">
                  <c:v>-1.5197497398240899E-2</c:v>
                </c:pt>
                <c:pt idx="29">
                  <c:v>-2.0605562919465054E-3</c:v>
                </c:pt>
                <c:pt idx="30">
                  <c:v>6.451420064145127E-3</c:v>
                </c:pt>
                <c:pt idx="31">
                  <c:v>-2.8943205668502622E-3</c:v>
                </c:pt>
                <c:pt idx="32">
                  <c:v>2.3276178597596099E-2</c:v>
                </c:pt>
                <c:pt idx="33">
                  <c:v>1.60357611524086E-3</c:v>
                </c:pt>
                <c:pt idx="34">
                  <c:v>-5.4377903085258425E-3</c:v>
                </c:pt>
                <c:pt idx="35">
                  <c:v>7.3850615283984414E-3</c:v>
                </c:pt>
                <c:pt idx="36">
                  <c:v>-6.6481567098842815E-4</c:v>
                </c:pt>
                <c:pt idx="37">
                  <c:v>3.0701212919337041E-3</c:v>
                </c:pt>
                <c:pt idx="38">
                  <c:v>-1.29764168479294E-2</c:v>
                </c:pt>
                <c:pt idx="39">
                  <c:v>-2.4962032501485701E-3</c:v>
                </c:pt>
                <c:pt idx="40">
                  <c:v>1.24280240616065E-2</c:v>
                </c:pt>
                <c:pt idx="41">
                  <c:v>-1.0720827612173283E-3</c:v>
                </c:pt>
                <c:pt idx="42">
                  <c:v>-2.3208723050901388E-3</c:v>
                </c:pt>
                <c:pt idx="43">
                  <c:v>7.3928901107819594E-4</c:v>
                </c:pt>
                <c:pt idx="44">
                  <c:v>-8.0994145300020365E-4</c:v>
                </c:pt>
                <c:pt idx="45">
                  <c:v>5.7098793184733572E-3</c:v>
                </c:pt>
                <c:pt idx="46">
                  <c:v>7.376869595860841E-3</c:v>
                </c:pt>
                <c:pt idx="47">
                  <c:v>-7.5420651373543602E-4</c:v>
                </c:pt>
                <c:pt idx="48">
                  <c:v>-1.0158237466163398E-2</c:v>
                </c:pt>
                <c:pt idx="49">
                  <c:v>-5.2676293223746827E-4</c:v>
                </c:pt>
                <c:pt idx="50">
                  <c:v>-8.2191025448888745E-4</c:v>
                </c:pt>
                <c:pt idx="51">
                  <c:v>9.4092658416535802E-3</c:v>
                </c:pt>
                <c:pt idx="52">
                  <c:v>-1.1662460741941147E-2</c:v>
                </c:pt>
                <c:pt idx="53">
                  <c:v>2.9199336848923225E-3</c:v>
                </c:pt>
                <c:pt idx="54">
                  <c:v>-3.78654977679654E-3</c:v>
                </c:pt>
                <c:pt idx="55">
                  <c:v>-2.1735087172731499E-3</c:v>
                </c:pt>
                <c:pt idx="56">
                  <c:v>1.0063494323232821E-3</c:v>
                </c:pt>
                <c:pt idx="57">
                  <c:v>-1.1672594417485076E-2</c:v>
                </c:pt>
                <c:pt idx="58">
                  <c:v>-1.0109681220460407E-2</c:v>
                </c:pt>
                <c:pt idx="59">
                  <c:v>-6.8514451915466139E-3</c:v>
                </c:pt>
                <c:pt idx="60">
                  <c:v>-5.3078022043772204E-3</c:v>
                </c:pt>
                <c:pt idx="61">
                  <c:v>-9.8941812253257981E-3</c:v>
                </c:pt>
                <c:pt idx="62">
                  <c:v>5.7572536261100513E-3</c:v>
                </c:pt>
                <c:pt idx="63">
                  <c:v>-8.1621935177869892E-4</c:v>
                </c:pt>
                <c:pt idx="64">
                  <c:v>5.7778935144471577E-3</c:v>
                </c:pt>
                <c:pt idx="65">
                  <c:v>-5.7472430744839346E-3</c:v>
                </c:pt>
                <c:pt idx="66" formatCode="0.00E+00">
                  <c:v>-4.4167584443166422E-5</c:v>
                </c:pt>
                <c:pt idx="67">
                  <c:v>-1.8609373465936701E-2</c:v>
                </c:pt>
                <c:pt idx="68">
                  <c:v>6.8353831660057504E-3</c:v>
                </c:pt>
                <c:pt idx="69">
                  <c:v>1.4549818526620998E-2</c:v>
                </c:pt>
                <c:pt idx="70">
                  <c:v>-1.8398981733746139E-3</c:v>
                </c:pt>
                <c:pt idx="71">
                  <c:v>-7.3212598036946032E-3</c:v>
                </c:pt>
                <c:pt idx="72">
                  <c:v>-4.8119256076532002E-3</c:v>
                </c:pt>
                <c:pt idx="73">
                  <c:v>2.4593988838490901E-3</c:v>
                </c:pt>
                <c:pt idx="74">
                  <c:v>1.0379572625545001E-2</c:v>
                </c:pt>
                <c:pt idx="75">
                  <c:v>2.1635689753032499E-3</c:v>
                </c:pt>
                <c:pt idx="76">
                  <c:v>2.6849097650019234E-3</c:v>
                </c:pt>
                <c:pt idx="77">
                  <c:v>5.8374581333175914E-4</c:v>
                </c:pt>
                <c:pt idx="78">
                  <c:v>9.8657892697753269E-3</c:v>
                </c:pt>
                <c:pt idx="79">
                  <c:v>-1.6502976608251063E-2</c:v>
                </c:pt>
                <c:pt idx="80">
                  <c:v>-1.3588846880559799E-3</c:v>
                </c:pt>
                <c:pt idx="81">
                  <c:v>-1.25319906996971E-2</c:v>
                </c:pt>
                <c:pt idx="82">
                  <c:v>-1.3683200294456256E-2</c:v>
                </c:pt>
                <c:pt idx="83">
                  <c:v>1.8511108591241021E-3</c:v>
                </c:pt>
                <c:pt idx="84">
                  <c:v>9.38026089901727E-3</c:v>
                </c:pt>
                <c:pt idx="85">
                  <c:v>2.4184653663311502E-3</c:v>
                </c:pt>
                <c:pt idx="86">
                  <c:v>-4.4707371251751348E-3</c:v>
                </c:pt>
                <c:pt idx="87">
                  <c:v>-1.3326957035564005E-2</c:v>
                </c:pt>
                <c:pt idx="88">
                  <c:v>6.9760507061365643E-3</c:v>
                </c:pt>
                <c:pt idx="89">
                  <c:v>5.2152725299875599E-3</c:v>
                </c:pt>
                <c:pt idx="90">
                  <c:v>1.53889478219376E-2</c:v>
                </c:pt>
                <c:pt idx="91">
                  <c:v>-1.0029398821888399E-2</c:v>
                </c:pt>
                <c:pt idx="92">
                  <c:v>7.1000163478793597E-3</c:v>
                </c:pt>
                <c:pt idx="93">
                  <c:v>4.4179576901550704E-3</c:v>
                </c:pt>
                <c:pt idx="94">
                  <c:v>5.5583374945983603E-4</c:v>
                </c:pt>
                <c:pt idx="95">
                  <c:v>5.2560614779774599E-3</c:v>
                </c:pt>
                <c:pt idx="96">
                  <c:v>1.9752702320718876E-3</c:v>
                </c:pt>
                <c:pt idx="97">
                  <c:v>2.9340592916769852E-3</c:v>
                </c:pt>
                <c:pt idx="98">
                  <c:v>-6.6683816020845913E-4</c:v>
                </c:pt>
                <c:pt idx="99">
                  <c:v>4.5736208164008701E-3</c:v>
                </c:pt>
                <c:pt idx="100">
                  <c:v>-2.3790951077833399E-3</c:v>
                </c:pt>
                <c:pt idx="101">
                  <c:v>8.9000059758077225E-4</c:v>
                </c:pt>
                <c:pt idx="102">
                  <c:v>-5.8141143046112386E-3</c:v>
                </c:pt>
                <c:pt idx="103">
                  <c:v>-2.5802067636810627E-3</c:v>
                </c:pt>
                <c:pt idx="104">
                  <c:v>-1.68552894011719E-3</c:v>
                </c:pt>
                <c:pt idx="105">
                  <c:v>-4.3856280061610323E-4</c:v>
                </c:pt>
                <c:pt idx="106">
                  <c:v>7.1438879858207217E-3</c:v>
                </c:pt>
                <c:pt idx="107">
                  <c:v>9.0690476470658213E-3</c:v>
                </c:pt>
                <c:pt idx="108">
                  <c:v>-5.5830315586847899E-3</c:v>
                </c:pt>
                <c:pt idx="109">
                  <c:v>-9.2729961773090237E-4</c:v>
                </c:pt>
                <c:pt idx="110">
                  <c:v>2.7280186914466702E-4</c:v>
                </c:pt>
                <c:pt idx="111">
                  <c:v>7.6388358114035234E-3</c:v>
                </c:pt>
                <c:pt idx="112">
                  <c:v>-6.0774259705552603E-3</c:v>
                </c:pt>
                <c:pt idx="113">
                  <c:v>2.5785368516804811E-4</c:v>
                </c:pt>
                <c:pt idx="114">
                  <c:v>-1.7380282908739698E-2</c:v>
                </c:pt>
                <c:pt idx="115">
                  <c:v>-9.9460425439761267E-3</c:v>
                </c:pt>
                <c:pt idx="116">
                  <c:v>-2.7808477781134473E-3</c:v>
                </c:pt>
                <c:pt idx="117">
                  <c:v>-5.1362199699794501E-3</c:v>
                </c:pt>
                <c:pt idx="118">
                  <c:v>3.8203031371383603E-3</c:v>
                </c:pt>
                <c:pt idx="119">
                  <c:v>1.66375763492783E-3</c:v>
                </c:pt>
                <c:pt idx="120">
                  <c:v>-3.9957547196204802E-3</c:v>
                </c:pt>
                <c:pt idx="121">
                  <c:v>1.8314710264931103E-2</c:v>
                </c:pt>
                <c:pt idx="122">
                  <c:v>8.9260448547645362E-3</c:v>
                </c:pt>
                <c:pt idx="123">
                  <c:v>-9.7594227524801548E-3</c:v>
                </c:pt>
                <c:pt idx="124">
                  <c:v>3.2205641264017723E-3</c:v>
                </c:pt>
                <c:pt idx="125">
                  <c:v>-1.3148761289815682E-2</c:v>
                </c:pt>
                <c:pt idx="126">
                  <c:v>-1.12567108557336E-2</c:v>
                </c:pt>
                <c:pt idx="127">
                  <c:v>4.0599855240208233E-4</c:v>
                </c:pt>
                <c:pt idx="128">
                  <c:v>3.7850932863567016E-3</c:v>
                </c:pt>
                <c:pt idx="129">
                  <c:v>-7.436256232063004E-4</c:v>
                </c:pt>
                <c:pt idx="130">
                  <c:v>-1.21578542907998E-2</c:v>
                </c:pt>
                <c:pt idx="131">
                  <c:v>-8.5373675066355401E-4</c:v>
                </c:pt>
                <c:pt idx="132">
                  <c:v>6.3383027357080454E-3</c:v>
                </c:pt>
                <c:pt idx="133">
                  <c:v>-5.6318127398329414E-3</c:v>
                </c:pt>
                <c:pt idx="134">
                  <c:v>-1.3839453954274899E-2</c:v>
                </c:pt>
                <c:pt idx="135">
                  <c:v>5.5416480404943949E-3</c:v>
                </c:pt>
                <c:pt idx="136">
                  <c:v>-1.1618225147595201E-2</c:v>
                </c:pt>
                <c:pt idx="137">
                  <c:v>-1.27449898343409E-2</c:v>
                </c:pt>
                <c:pt idx="138">
                  <c:v>1.4264881318582194E-2</c:v>
                </c:pt>
                <c:pt idx="139">
                  <c:v>1.2547331129389799E-2</c:v>
                </c:pt>
                <c:pt idx="140">
                  <c:v>-4.7470552298388997E-3</c:v>
                </c:pt>
                <c:pt idx="141">
                  <c:v>3.2824969475901944E-3</c:v>
                </c:pt>
                <c:pt idx="142">
                  <c:v>5.3323602971139788E-3</c:v>
                </c:pt>
                <c:pt idx="143">
                  <c:v>1.803177810235757E-3</c:v>
                </c:pt>
                <c:pt idx="144">
                  <c:v>1.0736298845962701E-3</c:v>
                </c:pt>
                <c:pt idx="145">
                  <c:v>6.7947335007950303E-3</c:v>
                </c:pt>
                <c:pt idx="146">
                  <c:v>-2.7432497757512503E-3</c:v>
                </c:pt>
                <c:pt idx="147">
                  <c:v>-5.793345825509613E-3</c:v>
                </c:pt>
                <c:pt idx="148">
                  <c:v>3.4746782505566598E-3</c:v>
                </c:pt>
                <c:pt idx="149">
                  <c:v>1.0293680736703321E-3</c:v>
                </c:pt>
                <c:pt idx="150">
                  <c:v>1.1608190884646201E-2</c:v>
                </c:pt>
                <c:pt idx="151">
                  <c:v>5.5072335718814704E-3</c:v>
                </c:pt>
                <c:pt idx="152">
                  <c:v>6.1625438419930798E-3</c:v>
                </c:pt>
                <c:pt idx="153">
                  <c:v>-8.2702236849282098E-3</c:v>
                </c:pt>
                <c:pt idx="154">
                  <c:v>6.6821490380841522E-3</c:v>
                </c:pt>
                <c:pt idx="155">
                  <c:v>1.31470529584868E-2</c:v>
                </c:pt>
                <c:pt idx="156">
                  <c:v>-2.0807859983661789E-2</c:v>
                </c:pt>
                <c:pt idx="157">
                  <c:v>-7.8985001631313514E-3</c:v>
                </c:pt>
                <c:pt idx="158">
                  <c:v>-4.9646430556930798E-4</c:v>
                </c:pt>
                <c:pt idx="159">
                  <c:v>-1.1847697529350201E-3</c:v>
                </c:pt>
                <c:pt idx="160">
                  <c:v>-2.4671541335344401E-3</c:v>
                </c:pt>
                <c:pt idx="161">
                  <c:v>3.4228604424445001E-3</c:v>
                </c:pt>
                <c:pt idx="162">
                  <c:v>1.1719289198826601E-3</c:v>
                </c:pt>
                <c:pt idx="163">
                  <c:v>1.4223616523138496E-2</c:v>
                </c:pt>
                <c:pt idx="164">
                  <c:v>7.6644210125746924E-3</c:v>
                </c:pt>
                <c:pt idx="165">
                  <c:v>7.4237606372535942E-3</c:v>
                </c:pt>
                <c:pt idx="166">
                  <c:v>9.6776205835604346E-4</c:v>
                </c:pt>
                <c:pt idx="167">
                  <c:v>-9.7996930870288008E-3</c:v>
                </c:pt>
                <c:pt idx="168">
                  <c:v>9.8898100550041546E-3</c:v>
                </c:pt>
                <c:pt idx="169">
                  <c:v>5.5232933969177446E-3</c:v>
                </c:pt>
                <c:pt idx="170">
                  <c:v>2.2866272184014346E-4</c:v>
                </c:pt>
                <c:pt idx="171">
                  <c:v>8.979110843470273E-3</c:v>
                </c:pt>
                <c:pt idx="172">
                  <c:v>9.8116485999132259E-3</c:v>
                </c:pt>
                <c:pt idx="173">
                  <c:v>-3.6281736732445696E-3</c:v>
                </c:pt>
                <c:pt idx="174">
                  <c:v>1.3641405205756883E-2</c:v>
                </c:pt>
                <c:pt idx="175">
                  <c:v>-1.2005638428994199E-2</c:v>
                </c:pt>
                <c:pt idx="176">
                  <c:v>-6.956615613219699E-4</c:v>
                </c:pt>
                <c:pt idx="177">
                  <c:v>4.6968948265838899E-3</c:v>
                </c:pt>
                <c:pt idx="178">
                  <c:v>1.58365182784043E-2</c:v>
                </c:pt>
                <c:pt idx="179">
                  <c:v>-7.7278430834477512E-3</c:v>
                </c:pt>
                <c:pt idx="180">
                  <c:v>-1.6266646165019299E-2</c:v>
                </c:pt>
                <c:pt idx="181">
                  <c:v>9.4374572965507247E-3</c:v>
                </c:pt>
                <c:pt idx="182">
                  <c:v>-1.4207310050434498E-3</c:v>
                </c:pt>
                <c:pt idx="183">
                  <c:v>-6.4618422378222087E-3</c:v>
                </c:pt>
                <c:pt idx="184">
                  <c:v>3.3231573010240558E-4</c:v>
                </c:pt>
                <c:pt idx="185">
                  <c:v>-1.2847007270160701E-3</c:v>
                </c:pt>
                <c:pt idx="186">
                  <c:v>2.2633203525537302E-3</c:v>
                </c:pt>
                <c:pt idx="187">
                  <c:v>-7.6147172928197901E-3</c:v>
                </c:pt>
                <c:pt idx="188">
                  <c:v>1.22279203372548E-2</c:v>
                </c:pt>
                <c:pt idx="189">
                  <c:v>-4.481701953635211E-3</c:v>
                </c:pt>
                <c:pt idx="190">
                  <c:v>-5.6742763309091124E-3</c:v>
                </c:pt>
                <c:pt idx="191">
                  <c:v>-1.3316185818689451E-2</c:v>
                </c:pt>
                <c:pt idx="192">
                  <c:v>-1.5229389626210751E-2</c:v>
                </c:pt>
                <c:pt idx="193">
                  <c:v>-4.3799387108092924E-3</c:v>
                </c:pt>
                <c:pt idx="194">
                  <c:v>1.944728928871689E-2</c:v>
                </c:pt>
                <c:pt idx="195">
                  <c:v>6.8064369237774E-3</c:v>
                </c:pt>
                <c:pt idx="196">
                  <c:v>-2.3700977895050202E-3</c:v>
                </c:pt>
                <c:pt idx="197">
                  <c:v>-8.307504253700674E-4</c:v>
                </c:pt>
                <c:pt idx="198">
                  <c:v>-1.4731240086370199E-2</c:v>
                </c:pt>
                <c:pt idx="199">
                  <c:v>-3.7913999505285968E-4</c:v>
                </c:pt>
                <c:pt idx="200">
                  <c:v>1.7969947837812601E-2</c:v>
                </c:pt>
                <c:pt idx="201">
                  <c:v>1.51133261234687E-3</c:v>
                </c:pt>
                <c:pt idx="202">
                  <c:v>6.8010670842458621E-3</c:v>
                </c:pt>
                <c:pt idx="203">
                  <c:v>-6.824543146852892E-4</c:v>
                </c:pt>
                <c:pt idx="204">
                  <c:v>3.9446745956405252E-3</c:v>
                </c:pt>
                <c:pt idx="205">
                  <c:v>6.3134020887450105E-3</c:v>
                </c:pt>
                <c:pt idx="206">
                  <c:v>3.6467261679451845E-3</c:v>
                </c:pt>
                <c:pt idx="207">
                  <c:v>-3.9391472871433816E-3</c:v>
                </c:pt>
                <c:pt idx="208">
                  <c:v>1.5821681266078972E-2</c:v>
                </c:pt>
                <c:pt idx="209">
                  <c:v>6.472845894896404E-4</c:v>
                </c:pt>
                <c:pt idx="210">
                  <c:v>-9.8185670352577605E-3</c:v>
                </c:pt>
                <c:pt idx="211">
                  <c:v>-6.9821918575895814E-3</c:v>
                </c:pt>
                <c:pt idx="212">
                  <c:v>-5.2963040758045882E-3</c:v>
                </c:pt>
                <c:pt idx="213">
                  <c:v>3.3751055653655011E-3</c:v>
                </c:pt>
                <c:pt idx="214">
                  <c:v>-1.6608514943117336E-4</c:v>
                </c:pt>
                <c:pt idx="215">
                  <c:v>3.5845268043707478E-4</c:v>
                </c:pt>
                <c:pt idx="216">
                  <c:v>5.6499396397906524E-3</c:v>
                </c:pt>
                <c:pt idx="217">
                  <c:v>-1.8279801692335194E-2</c:v>
                </c:pt>
                <c:pt idx="218">
                  <c:v>3.725710023475545E-3</c:v>
                </c:pt>
                <c:pt idx="219">
                  <c:v>-1.26046366998066E-2</c:v>
                </c:pt>
                <c:pt idx="220">
                  <c:v>1.135489441976827E-2</c:v>
                </c:pt>
                <c:pt idx="221">
                  <c:v>7.6250451908306512E-3</c:v>
                </c:pt>
                <c:pt idx="222">
                  <c:v>8.1009119129290697E-3</c:v>
                </c:pt>
                <c:pt idx="223">
                  <c:v>-6.4368740696478834E-3</c:v>
                </c:pt>
                <c:pt idx="224">
                  <c:v>1.2773104536446499E-2</c:v>
                </c:pt>
                <c:pt idx="225">
                  <c:v>-5.0865797736608593E-3</c:v>
                </c:pt>
                <c:pt idx="226">
                  <c:v>4.7896884513955124E-3</c:v>
                </c:pt>
                <c:pt idx="227">
                  <c:v>2.1101469903819299E-3</c:v>
                </c:pt>
                <c:pt idx="228">
                  <c:v>-4.942340466609793E-4</c:v>
                </c:pt>
                <c:pt idx="229">
                  <c:v>-1.5916254901614697E-2</c:v>
                </c:pt>
                <c:pt idx="230">
                  <c:v>-1.7792684088128202E-2</c:v>
                </c:pt>
                <c:pt idx="231">
                  <c:v>1.4300477297371865E-3</c:v>
                </c:pt>
                <c:pt idx="232">
                  <c:v>-2.2700046107166612E-3</c:v>
                </c:pt>
                <c:pt idx="233">
                  <c:v>6.0664359579203197E-3</c:v>
                </c:pt>
                <c:pt idx="234">
                  <c:v>-9.6278227425767079E-3</c:v>
                </c:pt>
                <c:pt idx="235">
                  <c:v>-5.885092101231313E-3</c:v>
                </c:pt>
                <c:pt idx="236">
                  <c:v>5.4542665628296233E-4</c:v>
                </c:pt>
                <c:pt idx="237">
                  <c:v>-3.7735032262069096E-3</c:v>
                </c:pt>
                <c:pt idx="238">
                  <c:v>6.0082744963401678E-3</c:v>
                </c:pt>
                <c:pt idx="239">
                  <c:v>-1.4831914820274933E-2</c:v>
                </c:pt>
                <c:pt idx="240">
                  <c:v>8.8347208977814246E-3</c:v>
                </c:pt>
                <c:pt idx="241">
                  <c:v>2.8928479930235905E-3</c:v>
                </c:pt>
                <c:pt idx="242">
                  <c:v>6.4862031832046219E-3</c:v>
                </c:pt>
                <c:pt idx="243">
                  <c:v>-2.1732422064949401E-2</c:v>
                </c:pt>
                <c:pt idx="244">
                  <c:v>1.6337465571584001E-2</c:v>
                </c:pt>
                <c:pt idx="245">
                  <c:v>-3.6868703403866647E-3</c:v>
                </c:pt>
                <c:pt idx="246">
                  <c:v>1.1216420647895183E-3</c:v>
                </c:pt>
                <c:pt idx="247">
                  <c:v>6.36070431372997E-3</c:v>
                </c:pt>
                <c:pt idx="248">
                  <c:v>4.4309556898022824E-3</c:v>
                </c:pt>
                <c:pt idx="249">
                  <c:v>2.35638198202886E-3</c:v>
                </c:pt>
                <c:pt idx="250">
                  <c:v>6.1813752354253834E-3</c:v>
                </c:pt>
                <c:pt idx="251">
                  <c:v>-4.3554983083492014E-3</c:v>
                </c:pt>
                <c:pt idx="252">
                  <c:v>6.4764192143306415E-3</c:v>
                </c:pt>
                <c:pt idx="253">
                  <c:v>6.3537486937012356E-3</c:v>
                </c:pt>
                <c:pt idx="254">
                  <c:v>-1.376200224617577E-2</c:v>
                </c:pt>
                <c:pt idx="255">
                  <c:v>-7.4243894613887414E-3</c:v>
                </c:pt>
                <c:pt idx="256">
                  <c:v>-1.4682505945262983E-2</c:v>
                </c:pt>
                <c:pt idx="257">
                  <c:v>5.3707425637910524E-3</c:v>
                </c:pt>
                <c:pt idx="258">
                  <c:v>4.7354313960777513E-3</c:v>
                </c:pt>
                <c:pt idx="259">
                  <c:v>-1.5168479143970851E-2</c:v>
                </c:pt>
                <c:pt idx="260">
                  <c:v>1.7509453938504699E-2</c:v>
                </c:pt>
                <c:pt idx="261">
                  <c:v>-1.0098293906833648E-2</c:v>
                </c:pt>
                <c:pt idx="262">
                  <c:v>1.06703336834537E-2</c:v>
                </c:pt>
                <c:pt idx="263">
                  <c:v>-6.7920651212782426E-3</c:v>
                </c:pt>
                <c:pt idx="264">
                  <c:v>2.4149914982988102E-3</c:v>
                </c:pt>
                <c:pt idx="265">
                  <c:v>-1.0970762227117821E-2</c:v>
                </c:pt>
                <c:pt idx="266">
                  <c:v>1.5101153431510061E-2</c:v>
                </c:pt>
                <c:pt idx="267">
                  <c:v>3.7437042963774118E-3</c:v>
                </c:pt>
                <c:pt idx="268">
                  <c:v>9.4241524050432766E-4</c:v>
                </c:pt>
                <c:pt idx="269">
                  <c:v>5.6922438613765799E-3</c:v>
                </c:pt>
                <c:pt idx="270">
                  <c:v>-4.7247451233912788E-3</c:v>
                </c:pt>
                <c:pt idx="271">
                  <c:v>-4.1833778192088902E-3</c:v>
                </c:pt>
                <c:pt idx="272">
                  <c:v>3.8211615723288683E-3</c:v>
                </c:pt>
                <c:pt idx="273">
                  <c:v>-1.1366804890055567E-2</c:v>
                </c:pt>
                <c:pt idx="274">
                  <c:v>1.2587859254005971E-2</c:v>
                </c:pt>
                <c:pt idx="275">
                  <c:v>-1.00247119953064E-2</c:v>
                </c:pt>
                <c:pt idx="276">
                  <c:v>8.1644042919064817E-3</c:v>
                </c:pt>
                <c:pt idx="277">
                  <c:v>1.4977130713187551E-2</c:v>
                </c:pt>
                <c:pt idx="278">
                  <c:v>-1.3371740464136021E-3</c:v>
                </c:pt>
                <c:pt idx="279">
                  <c:v>8.5109485712348294E-3</c:v>
                </c:pt>
                <c:pt idx="280">
                  <c:v>3.2565378309068684E-3</c:v>
                </c:pt>
                <c:pt idx="281">
                  <c:v>-5.3840953136454601E-4</c:v>
                </c:pt>
                <c:pt idx="282">
                  <c:v>3.1225592223966111E-3</c:v>
                </c:pt>
                <c:pt idx="283">
                  <c:v>2.5344390268247502E-3</c:v>
                </c:pt>
                <c:pt idx="284">
                  <c:v>4.8293014780354497E-4</c:v>
                </c:pt>
                <c:pt idx="285">
                  <c:v>7.6051684754350124E-3</c:v>
                </c:pt>
                <c:pt idx="286">
                  <c:v>-7.9027678012002934E-3</c:v>
                </c:pt>
                <c:pt idx="287">
                  <c:v>-4.1893446435606512E-3</c:v>
                </c:pt>
                <c:pt idx="288">
                  <c:v>3.9583310785999953E-3</c:v>
                </c:pt>
                <c:pt idx="289">
                  <c:v>4.8343898020945932E-4</c:v>
                </c:pt>
                <c:pt idx="290">
                  <c:v>-2.2678475300561421E-3</c:v>
                </c:pt>
                <c:pt idx="291">
                  <c:v>-4.482221586803406E-3</c:v>
                </c:pt>
                <c:pt idx="292">
                  <c:v>2.788332045011682E-3</c:v>
                </c:pt>
                <c:pt idx="293">
                  <c:v>-2.3393804416197012E-3</c:v>
                </c:pt>
                <c:pt idx="294">
                  <c:v>9.5341992894394066E-3</c:v>
                </c:pt>
                <c:pt idx="295">
                  <c:v>-6.5639045796410346E-3</c:v>
                </c:pt>
                <c:pt idx="296">
                  <c:v>8.0016706244938601E-3</c:v>
                </c:pt>
                <c:pt idx="297">
                  <c:v>-2.1348060950399802E-3</c:v>
                </c:pt>
                <c:pt idx="298">
                  <c:v>-9.3284403695959219E-3</c:v>
                </c:pt>
                <c:pt idx="299">
                  <c:v>3.2980152202238201E-3</c:v>
                </c:pt>
                <c:pt idx="300">
                  <c:v>5.4711777207884927E-4</c:v>
                </c:pt>
                <c:pt idx="301">
                  <c:v>-1.9380437314920505E-3</c:v>
                </c:pt>
                <c:pt idx="302">
                  <c:v>-1.13732942728378E-3</c:v>
                </c:pt>
                <c:pt idx="303">
                  <c:v>5.7297503777892301E-3</c:v>
                </c:pt>
                <c:pt idx="304">
                  <c:v>-1.21287915451083E-2</c:v>
                </c:pt>
                <c:pt idx="305">
                  <c:v>-6.193236301991833E-3</c:v>
                </c:pt>
                <c:pt idx="306">
                  <c:v>-3.4738632576754567E-3</c:v>
                </c:pt>
                <c:pt idx="307">
                  <c:v>5.7146566025148516E-3</c:v>
                </c:pt>
                <c:pt idx="308">
                  <c:v>-6.6582200208157834E-3</c:v>
                </c:pt>
                <c:pt idx="309">
                  <c:v>-6.9319477345103899E-3</c:v>
                </c:pt>
                <c:pt idx="310">
                  <c:v>1.31175814819435E-2</c:v>
                </c:pt>
                <c:pt idx="311">
                  <c:v>7.9800981233844794E-3</c:v>
                </c:pt>
                <c:pt idx="312">
                  <c:v>-1.1131101300972059E-2</c:v>
                </c:pt>
                <c:pt idx="313">
                  <c:v>-4.5415115637121124E-3</c:v>
                </c:pt>
                <c:pt idx="314">
                  <c:v>5.0595345762384659E-3</c:v>
                </c:pt>
                <c:pt idx="315" formatCode="0.00E+00">
                  <c:v>-5.3629436575609497E-5</c:v>
                </c:pt>
                <c:pt idx="316">
                  <c:v>-3.0117364725016616E-3</c:v>
                </c:pt>
                <c:pt idx="317">
                  <c:v>1.3636221325477151E-3</c:v>
                </c:pt>
                <c:pt idx="318">
                  <c:v>3.1451494282291811E-3</c:v>
                </c:pt>
                <c:pt idx="319">
                  <c:v>6.8397724105576721E-3</c:v>
                </c:pt>
                <c:pt idx="320">
                  <c:v>-5.5892571005456589E-3</c:v>
                </c:pt>
                <c:pt idx="321">
                  <c:v>1.27474936710278E-2</c:v>
                </c:pt>
                <c:pt idx="322">
                  <c:v>5.2009269205790304E-3</c:v>
                </c:pt>
                <c:pt idx="323">
                  <c:v>-1.2742533604309643E-2</c:v>
                </c:pt>
                <c:pt idx="324">
                  <c:v>8.4627347549237428E-3</c:v>
                </c:pt>
                <c:pt idx="325">
                  <c:v>-8.8266003379294247E-4</c:v>
                </c:pt>
                <c:pt idx="326">
                  <c:v>7.9240499869275994E-3</c:v>
                </c:pt>
                <c:pt idx="327">
                  <c:v>6.3369449058788534E-3</c:v>
                </c:pt>
                <c:pt idx="328">
                  <c:v>4.2127014239273283E-3</c:v>
                </c:pt>
                <c:pt idx="329">
                  <c:v>-1.3357968701593299E-2</c:v>
                </c:pt>
                <c:pt idx="330">
                  <c:v>-5.1538172303869055E-3</c:v>
                </c:pt>
                <c:pt idx="331">
                  <c:v>1.1592660386429501E-2</c:v>
                </c:pt>
                <c:pt idx="332">
                  <c:v>1.535912360328708E-3</c:v>
                </c:pt>
                <c:pt idx="333">
                  <c:v>-1.00816445679384E-2</c:v>
                </c:pt>
                <c:pt idx="334">
                  <c:v>-1.1980436670753056E-3</c:v>
                </c:pt>
                <c:pt idx="335">
                  <c:v>-5.3027198453651399E-3</c:v>
                </c:pt>
                <c:pt idx="336">
                  <c:v>7.8869146202127094E-3</c:v>
                </c:pt>
                <c:pt idx="337">
                  <c:v>-1.0275089717624421E-3</c:v>
                </c:pt>
                <c:pt idx="338">
                  <c:v>-2.1186593352823099E-3</c:v>
                </c:pt>
                <c:pt idx="339">
                  <c:v>-1.4206490981801894E-2</c:v>
                </c:pt>
                <c:pt idx="340">
                  <c:v>6.5018561336347832E-3</c:v>
                </c:pt>
                <c:pt idx="341">
                  <c:v>-1.1282909086640501E-2</c:v>
                </c:pt>
                <c:pt idx="342">
                  <c:v>8.4554507275044957E-3</c:v>
                </c:pt>
                <c:pt idx="343">
                  <c:v>5.3957897418255314E-3</c:v>
                </c:pt>
                <c:pt idx="344">
                  <c:v>-5.6013615338967914E-3</c:v>
                </c:pt>
                <c:pt idx="345">
                  <c:v>-2.0608198900496952E-3</c:v>
                </c:pt>
                <c:pt idx="346">
                  <c:v>-5.3469076374005704E-3</c:v>
                </c:pt>
                <c:pt idx="347">
                  <c:v>-8.8270991897628596E-3</c:v>
                </c:pt>
                <c:pt idx="348">
                  <c:v>-1.3356129322625158E-3</c:v>
                </c:pt>
                <c:pt idx="349">
                  <c:v>1.8828402008671701E-3</c:v>
                </c:pt>
                <c:pt idx="350">
                  <c:v>3.2180078718336224E-3</c:v>
                </c:pt>
                <c:pt idx="351">
                  <c:v>-7.7094029608070101E-3</c:v>
                </c:pt>
                <c:pt idx="352">
                  <c:v>7.9594003417077022E-3</c:v>
                </c:pt>
                <c:pt idx="353">
                  <c:v>3.6869658528512661E-3</c:v>
                </c:pt>
                <c:pt idx="354">
                  <c:v>4.2983284310754198E-3</c:v>
                </c:pt>
                <c:pt idx="355">
                  <c:v>1.2330165348324503E-2</c:v>
                </c:pt>
                <c:pt idx="356">
                  <c:v>-1.1086061200834343E-3</c:v>
                </c:pt>
                <c:pt idx="357">
                  <c:v>-7.3880439423468346E-3</c:v>
                </c:pt>
                <c:pt idx="358">
                  <c:v>5.6390755430234503E-3</c:v>
                </c:pt>
                <c:pt idx="359">
                  <c:v>4.2556351736570304E-3</c:v>
                </c:pt>
                <c:pt idx="360">
                  <c:v>-1.0429395415847307E-2</c:v>
                </c:pt>
                <c:pt idx="361">
                  <c:v>-1.77630682965346E-4</c:v>
                </c:pt>
                <c:pt idx="362">
                  <c:v>3.2109812339754153E-3</c:v>
                </c:pt>
                <c:pt idx="363">
                  <c:v>5.3878297361545533E-3</c:v>
                </c:pt>
                <c:pt idx="364">
                  <c:v>-1.74220257533295E-2</c:v>
                </c:pt>
                <c:pt idx="365">
                  <c:v>-3.0951077491810971E-3</c:v>
                </c:pt>
                <c:pt idx="366">
                  <c:v>-4.2668333187749433E-3</c:v>
                </c:pt>
                <c:pt idx="367" formatCode="0.00E+00">
                  <c:v>-6.3293545883911267E-5</c:v>
                </c:pt>
                <c:pt idx="368" formatCode="0.00E+00">
                  <c:v>1.3054835577373801E-5</c:v>
                </c:pt>
                <c:pt idx="369">
                  <c:v>7.5206993141708391E-3</c:v>
                </c:pt>
                <c:pt idx="370">
                  <c:v>4.2920677064512769E-3</c:v>
                </c:pt>
                <c:pt idx="371">
                  <c:v>5.5114963427277024E-3</c:v>
                </c:pt>
                <c:pt idx="372">
                  <c:v>6.3645782334382445E-3</c:v>
                </c:pt>
                <c:pt idx="373">
                  <c:v>-1.0672818795102844E-2</c:v>
                </c:pt>
                <c:pt idx="374">
                  <c:v>2.3503508826187552E-3</c:v>
                </c:pt>
                <c:pt idx="375">
                  <c:v>-2.7416318666756583E-3</c:v>
                </c:pt>
                <c:pt idx="376">
                  <c:v>-4.9898893935958069E-3</c:v>
                </c:pt>
                <c:pt idx="377">
                  <c:v>-5.0966452560508102E-3</c:v>
                </c:pt>
                <c:pt idx="378">
                  <c:v>-2.0909940994796698E-3</c:v>
                </c:pt>
                <c:pt idx="379">
                  <c:v>-5.7236780834335763E-3</c:v>
                </c:pt>
                <c:pt idx="380">
                  <c:v>8.3881574551083386E-4</c:v>
                </c:pt>
                <c:pt idx="381">
                  <c:v>-1.28559645584875E-2</c:v>
                </c:pt>
                <c:pt idx="382">
                  <c:v>8.6841011068656306E-3</c:v>
                </c:pt>
                <c:pt idx="383">
                  <c:v>1.1943039879417885E-2</c:v>
                </c:pt>
                <c:pt idx="384">
                  <c:v>-9.38175130781717E-3</c:v>
                </c:pt>
                <c:pt idx="385">
                  <c:v>-1.13569616264119E-2</c:v>
                </c:pt>
                <c:pt idx="386">
                  <c:v>8.1819485404826895E-3</c:v>
                </c:pt>
                <c:pt idx="387">
                  <c:v>-1.9601773955142267E-2</c:v>
                </c:pt>
                <c:pt idx="388">
                  <c:v>9.9144592935779593E-3</c:v>
                </c:pt>
                <c:pt idx="389">
                  <c:v>1.8963991624961221E-2</c:v>
                </c:pt>
                <c:pt idx="390">
                  <c:v>-1.0975758319830364E-2</c:v>
                </c:pt>
                <c:pt idx="391">
                  <c:v>-6.1265457700151998E-3</c:v>
                </c:pt>
                <c:pt idx="392">
                  <c:v>-7.5305494139639734E-3</c:v>
                </c:pt>
                <c:pt idx="393">
                  <c:v>1.9033045250742203E-2</c:v>
                </c:pt>
                <c:pt idx="394">
                  <c:v>7.6634619058154078E-3</c:v>
                </c:pt>
                <c:pt idx="395">
                  <c:v>1.9046212813505741E-3</c:v>
                </c:pt>
                <c:pt idx="396">
                  <c:v>1.4747088358239901E-2</c:v>
                </c:pt>
                <c:pt idx="397">
                  <c:v>3.9526600928477098E-3</c:v>
                </c:pt>
                <c:pt idx="398">
                  <c:v>-2.7411488506207402E-3</c:v>
                </c:pt>
                <c:pt idx="399">
                  <c:v>6.6970404032311243E-3</c:v>
                </c:pt>
                <c:pt idx="400">
                  <c:v>-3.1442507438089544E-3</c:v>
                </c:pt>
                <c:pt idx="401">
                  <c:v>-7.7590694332011422E-4</c:v>
                </c:pt>
                <c:pt idx="402">
                  <c:v>3.3537353965179353E-3</c:v>
                </c:pt>
                <c:pt idx="403">
                  <c:v>6.3393967818587155E-3</c:v>
                </c:pt>
                <c:pt idx="404">
                  <c:v>-4.9740911449978594E-4</c:v>
                </c:pt>
                <c:pt idx="405">
                  <c:v>-5.1238875226986298E-3</c:v>
                </c:pt>
                <c:pt idx="406">
                  <c:v>-8.3346389206445507E-4</c:v>
                </c:pt>
                <c:pt idx="407">
                  <c:v>9.5350538794466543E-3</c:v>
                </c:pt>
                <c:pt idx="408">
                  <c:v>8.2047900870595193E-3</c:v>
                </c:pt>
                <c:pt idx="409">
                  <c:v>-3.9595278093284792E-3</c:v>
                </c:pt>
                <c:pt idx="410">
                  <c:v>-8.6175368841821158E-4</c:v>
                </c:pt>
                <c:pt idx="411">
                  <c:v>1.1870501212890793E-3</c:v>
                </c:pt>
                <c:pt idx="412">
                  <c:v>-8.5000092060990608E-3</c:v>
                </c:pt>
                <c:pt idx="413">
                  <c:v>-2.9470558991836599E-3</c:v>
                </c:pt>
                <c:pt idx="414">
                  <c:v>-3.7997730100817556E-4</c:v>
                </c:pt>
                <c:pt idx="415">
                  <c:v>-6.8994563945456288E-3</c:v>
                </c:pt>
                <c:pt idx="416">
                  <c:v>1.6754067616368672E-2</c:v>
                </c:pt>
                <c:pt idx="417">
                  <c:v>-3.7800460620493787E-3</c:v>
                </c:pt>
                <c:pt idx="418">
                  <c:v>-1.1943412422301799E-3</c:v>
                </c:pt>
                <c:pt idx="419">
                  <c:v>1.8913206048355353E-3</c:v>
                </c:pt>
                <c:pt idx="420">
                  <c:v>-5.16063734939668E-3</c:v>
                </c:pt>
                <c:pt idx="421">
                  <c:v>4.2442825725580712E-4</c:v>
                </c:pt>
                <c:pt idx="422">
                  <c:v>5.1812678515711572E-3</c:v>
                </c:pt>
                <c:pt idx="423">
                  <c:v>1.9471675058886303E-3</c:v>
                </c:pt>
                <c:pt idx="424">
                  <c:v>6.4938735224172907E-3</c:v>
                </c:pt>
                <c:pt idx="425">
                  <c:v>9.3258540667628584E-4</c:v>
                </c:pt>
                <c:pt idx="426">
                  <c:v>-8.1170320628569566E-4</c:v>
                </c:pt>
                <c:pt idx="427">
                  <c:v>1.807590022210727E-4</c:v>
                </c:pt>
                <c:pt idx="428">
                  <c:v>4.9939269787796997E-3</c:v>
                </c:pt>
                <c:pt idx="429">
                  <c:v>7.6196403107878794E-3</c:v>
                </c:pt>
                <c:pt idx="430">
                  <c:v>-2.8613514522271718E-3</c:v>
                </c:pt>
                <c:pt idx="431">
                  <c:v>3.4319449828229521E-3</c:v>
                </c:pt>
                <c:pt idx="432">
                  <c:v>-1.3251303563935401E-2</c:v>
                </c:pt>
                <c:pt idx="433">
                  <c:v>-2.3203137367652006E-3</c:v>
                </c:pt>
                <c:pt idx="434">
                  <c:v>-2.8643489738133E-3</c:v>
                </c:pt>
                <c:pt idx="435">
                  <c:v>-1.7998164208718383E-3</c:v>
                </c:pt>
                <c:pt idx="436">
                  <c:v>6.9854390232884514E-3</c:v>
                </c:pt>
                <c:pt idx="437">
                  <c:v>2.1845195381822925E-2</c:v>
                </c:pt>
                <c:pt idx="438" formatCode="0.00E+00">
                  <c:v>-3.9339436578647099E-5</c:v>
                </c:pt>
                <c:pt idx="439">
                  <c:v>1.1273297149919601E-2</c:v>
                </c:pt>
                <c:pt idx="440">
                  <c:v>1.3137503383772601E-2</c:v>
                </c:pt>
                <c:pt idx="441">
                  <c:v>4.1238878665197333E-3</c:v>
                </c:pt>
                <c:pt idx="442">
                  <c:v>-9.5519382890860791E-3</c:v>
                </c:pt>
                <c:pt idx="443">
                  <c:v>3.3262254297292968E-3</c:v>
                </c:pt>
                <c:pt idx="444">
                  <c:v>-5.3628971488382075E-3</c:v>
                </c:pt>
                <c:pt idx="445">
                  <c:v>6.4478051432890235E-4</c:v>
                </c:pt>
                <c:pt idx="446">
                  <c:v>-4.6125419897437014E-3</c:v>
                </c:pt>
                <c:pt idx="447">
                  <c:v>-3.6330685590773666E-3</c:v>
                </c:pt>
                <c:pt idx="448">
                  <c:v>1.8033445436767188E-3</c:v>
                </c:pt>
                <c:pt idx="449">
                  <c:v>-2.6875700460806298E-2</c:v>
                </c:pt>
                <c:pt idx="450">
                  <c:v>7.8133148191198501E-3</c:v>
                </c:pt>
                <c:pt idx="451">
                  <c:v>5.6454176845349407E-3</c:v>
                </c:pt>
                <c:pt idx="452">
                  <c:v>-3.2117035102189415E-3</c:v>
                </c:pt>
                <c:pt idx="453">
                  <c:v>1.0822122424809E-2</c:v>
                </c:pt>
                <c:pt idx="454">
                  <c:v>6.7689064750812824E-3</c:v>
                </c:pt>
                <c:pt idx="455">
                  <c:v>-2.3668277229452798E-3</c:v>
                </c:pt>
                <c:pt idx="456">
                  <c:v>-3.0355233817636299E-3</c:v>
                </c:pt>
                <c:pt idx="457" formatCode="0.00E+00">
                  <c:v>-6.4491467523447734E-5</c:v>
                </c:pt>
                <c:pt idx="458">
                  <c:v>-7.4482040266524102E-3</c:v>
                </c:pt>
                <c:pt idx="459" formatCode="0.00E+00">
                  <c:v>5.7504728219709005E-5</c:v>
                </c:pt>
                <c:pt idx="460">
                  <c:v>-2.6282101101553212E-3</c:v>
                </c:pt>
                <c:pt idx="461">
                  <c:v>-3.0297481364099702E-3</c:v>
                </c:pt>
                <c:pt idx="462">
                  <c:v>5.5841291903157503E-3</c:v>
                </c:pt>
                <c:pt idx="463">
                  <c:v>-4.1305185824035504E-3</c:v>
                </c:pt>
                <c:pt idx="464">
                  <c:v>8.8431122653170706E-3</c:v>
                </c:pt>
                <c:pt idx="465">
                  <c:v>-4.1369527680743924E-3</c:v>
                </c:pt>
                <c:pt idx="466">
                  <c:v>7.2144944721636711E-3</c:v>
                </c:pt>
                <c:pt idx="467">
                  <c:v>8.4983582033275004E-4</c:v>
                </c:pt>
                <c:pt idx="468">
                  <c:v>1.15106560849801E-2</c:v>
                </c:pt>
                <c:pt idx="469">
                  <c:v>-9.4189757820413982E-3</c:v>
                </c:pt>
                <c:pt idx="470">
                  <c:v>-6.6411308511518099E-3</c:v>
                </c:pt>
                <c:pt idx="471">
                  <c:v>6.6777605430121496E-3</c:v>
                </c:pt>
                <c:pt idx="472">
                  <c:v>1.5006542215225344E-3</c:v>
                </c:pt>
                <c:pt idx="473">
                  <c:v>2.7768900161536099E-3</c:v>
                </c:pt>
                <c:pt idx="474">
                  <c:v>-5.6935196303883702E-3</c:v>
                </c:pt>
                <c:pt idx="475">
                  <c:v>-1.3695006279247001E-2</c:v>
                </c:pt>
                <c:pt idx="476">
                  <c:v>8.7532125295415267E-3</c:v>
                </c:pt>
                <c:pt idx="477">
                  <c:v>-4.0134751064474098E-3</c:v>
                </c:pt>
                <c:pt idx="478">
                  <c:v>-3.737964447577841E-3</c:v>
                </c:pt>
                <c:pt idx="479">
                  <c:v>2.743757271230534E-3</c:v>
                </c:pt>
                <c:pt idx="480">
                  <c:v>-4.9522340329470503E-3</c:v>
                </c:pt>
                <c:pt idx="481">
                  <c:v>1.4108926461983399E-2</c:v>
                </c:pt>
                <c:pt idx="482">
                  <c:v>-3.2139437733771743E-3</c:v>
                </c:pt>
                <c:pt idx="483">
                  <c:v>1.2403498516090501E-2</c:v>
                </c:pt>
                <c:pt idx="484">
                  <c:v>3.0845755296444012E-3</c:v>
                </c:pt>
                <c:pt idx="485">
                  <c:v>6.7459064493750097E-3</c:v>
                </c:pt>
                <c:pt idx="486">
                  <c:v>4.5526161506356001E-3</c:v>
                </c:pt>
                <c:pt idx="487">
                  <c:v>-2.2830968697648822E-3</c:v>
                </c:pt>
                <c:pt idx="488">
                  <c:v>6.7742170588650204E-3</c:v>
                </c:pt>
                <c:pt idx="489">
                  <c:v>4.7467015110689804E-3</c:v>
                </c:pt>
                <c:pt idx="490">
                  <c:v>-5.7566396033285529E-3</c:v>
                </c:pt>
                <c:pt idx="491">
                  <c:v>5.9466735235474523E-3</c:v>
                </c:pt>
                <c:pt idx="492">
                  <c:v>-4.8303867640007514E-3</c:v>
                </c:pt>
                <c:pt idx="493">
                  <c:v>4.8890361159124535E-3</c:v>
                </c:pt>
                <c:pt idx="494">
                  <c:v>7.5896037401907725E-4</c:v>
                </c:pt>
                <c:pt idx="495">
                  <c:v>-6.9113009814595894E-3</c:v>
                </c:pt>
                <c:pt idx="496">
                  <c:v>1.2023119879734699E-2</c:v>
                </c:pt>
                <c:pt idx="497">
                  <c:v>-3.9111172287424915E-3</c:v>
                </c:pt>
                <c:pt idx="498">
                  <c:v>1.3690363042360179E-4</c:v>
                </c:pt>
                <c:pt idx="499">
                  <c:v>1.0881232338412901E-2</c:v>
                </c:pt>
                <c:pt idx="500">
                  <c:v>-6.3560214793468824E-4</c:v>
                </c:pt>
                <c:pt idx="501">
                  <c:v>2.2503561243855299E-3</c:v>
                </c:pt>
                <c:pt idx="502">
                  <c:v>-8.3772212857418493E-3</c:v>
                </c:pt>
                <c:pt idx="503">
                  <c:v>-1.4880694475874498E-2</c:v>
                </c:pt>
                <c:pt idx="504">
                  <c:v>6.4208390257634146E-4</c:v>
                </c:pt>
                <c:pt idx="505">
                  <c:v>-9.9878976867964226E-3</c:v>
                </c:pt>
                <c:pt idx="506">
                  <c:v>2.6546159589056388E-3</c:v>
                </c:pt>
                <c:pt idx="507">
                  <c:v>6.6698153917779165E-3</c:v>
                </c:pt>
                <c:pt idx="508">
                  <c:v>-5.5692782538975588E-3</c:v>
                </c:pt>
                <c:pt idx="509">
                  <c:v>1.5472345660350021E-2</c:v>
                </c:pt>
                <c:pt idx="510" formatCode="0.00E+00">
                  <c:v>-2.7505115967379026E-5</c:v>
                </c:pt>
                <c:pt idx="511">
                  <c:v>3.7216955478383521E-3</c:v>
                </c:pt>
                <c:pt idx="512" formatCode="0.00E+00">
                  <c:v>-6.8414587302638352E-5</c:v>
                </c:pt>
                <c:pt idx="513">
                  <c:v>-3.8473544592669035E-3</c:v>
                </c:pt>
                <c:pt idx="514">
                  <c:v>-6.0021231069707906E-3</c:v>
                </c:pt>
                <c:pt idx="515">
                  <c:v>1.1998689323626701E-3</c:v>
                </c:pt>
                <c:pt idx="516">
                  <c:v>-7.3293640423806631E-4</c:v>
                </c:pt>
                <c:pt idx="517">
                  <c:v>-4.5077598347859402E-4</c:v>
                </c:pt>
                <c:pt idx="518">
                  <c:v>-7.7154971612245719E-3</c:v>
                </c:pt>
                <c:pt idx="519">
                  <c:v>6.0590099348236419E-3</c:v>
                </c:pt>
                <c:pt idx="520">
                  <c:v>-4.7118792875242939E-3</c:v>
                </c:pt>
                <c:pt idx="521">
                  <c:v>5.6466910171623121E-3</c:v>
                </c:pt>
                <c:pt idx="522">
                  <c:v>9.5033577843546407E-3</c:v>
                </c:pt>
                <c:pt idx="523">
                  <c:v>7.3722168083872304E-3</c:v>
                </c:pt>
                <c:pt idx="524">
                  <c:v>-8.2390623193765028E-3</c:v>
                </c:pt>
                <c:pt idx="525">
                  <c:v>-4.7862773373425647E-3</c:v>
                </c:pt>
                <c:pt idx="526">
                  <c:v>-1.2675138226364903E-2</c:v>
                </c:pt>
                <c:pt idx="527">
                  <c:v>-5.6895751858386653E-3</c:v>
                </c:pt>
                <c:pt idx="528">
                  <c:v>2.1415477805986193E-3</c:v>
                </c:pt>
                <c:pt idx="529">
                  <c:v>-4.1488124664150776E-3</c:v>
                </c:pt>
                <c:pt idx="530">
                  <c:v>-2.0307844443764812E-2</c:v>
                </c:pt>
                <c:pt idx="531">
                  <c:v>2.1418462251095302E-3</c:v>
                </c:pt>
                <c:pt idx="532">
                  <c:v>7.2854981073130834E-3</c:v>
                </c:pt>
                <c:pt idx="533">
                  <c:v>-1.9867990701204902E-2</c:v>
                </c:pt>
                <c:pt idx="534">
                  <c:v>-4.5007434402100669E-3</c:v>
                </c:pt>
                <c:pt idx="535">
                  <c:v>7.1638423838118774E-3</c:v>
                </c:pt>
                <c:pt idx="536">
                  <c:v>-1.3371192603071299E-3</c:v>
                </c:pt>
                <c:pt idx="537">
                  <c:v>5.6804558885376714E-3</c:v>
                </c:pt>
                <c:pt idx="538">
                  <c:v>-2.7747771344471952E-2</c:v>
                </c:pt>
                <c:pt idx="539">
                  <c:v>1.2425291427474498E-2</c:v>
                </c:pt>
                <c:pt idx="540">
                  <c:v>8.2364834139259744E-3</c:v>
                </c:pt>
                <c:pt idx="541">
                  <c:v>4.1845688822533507E-3</c:v>
                </c:pt>
                <c:pt idx="542">
                  <c:v>-1.7627530887224799E-2</c:v>
                </c:pt>
                <c:pt idx="543">
                  <c:v>7.7609323886292797E-3</c:v>
                </c:pt>
                <c:pt idx="544">
                  <c:v>-1.35111698793536E-2</c:v>
                </c:pt>
                <c:pt idx="545">
                  <c:v>-7.7403983741329845E-4</c:v>
                </c:pt>
                <c:pt idx="546">
                  <c:v>-1.9586480098236797E-2</c:v>
                </c:pt>
                <c:pt idx="547">
                  <c:v>-1.9208959317680609E-2</c:v>
                </c:pt>
                <c:pt idx="548">
                  <c:v>-6.4735904553283501E-3</c:v>
                </c:pt>
                <c:pt idx="549">
                  <c:v>1.32547133120019E-2</c:v>
                </c:pt>
                <c:pt idx="550">
                  <c:v>3.2102131195460702E-2</c:v>
                </c:pt>
                <c:pt idx="551">
                  <c:v>-1.6444743000157251E-3</c:v>
                </c:pt>
                <c:pt idx="552">
                  <c:v>-9.2793691249272205E-3</c:v>
                </c:pt>
                <c:pt idx="553">
                  <c:v>-2.5142304233881198E-3</c:v>
                </c:pt>
                <c:pt idx="554">
                  <c:v>1.964225585060958E-3</c:v>
                </c:pt>
                <c:pt idx="555">
                  <c:v>6.3045566248815113E-3</c:v>
                </c:pt>
                <c:pt idx="556">
                  <c:v>2.3198404872846927E-3</c:v>
                </c:pt>
                <c:pt idx="557">
                  <c:v>4.0679171233535399E-3</c:v>
                </c:pt>
                <c:pt idx="558">
                  <c:v>-1.3322993113958801E-2</c:v>
                </c:pt>
                <c:pt idx="559">
                  <c:v>8.7597841776637306E-3</c:v>
                </c:pt>
                <c:pt idx="560">
                  <c:v>2.2908898333630197E-2</c:v>
                </c:pt>
                <c:pt idx="561">
                  <c:v>3.3815932579431764E-3</c:v>
                </c:pt>
                <c:pt idx="562">
                  <c:v>4.1284189811584496E-3</c:v>
                </c:pt>
                <c:pt idx="563">
                  <c:v>-1.2327612966194931E-2</c:v>
                </c:pt>
                <c:pt idx="564">
                  <c:v>7.9542025156792134E-3</c:v>
                </c:pt>
                <c:pt idx="565">
                  <c:v>-6.1703971369515935E-3</c:v>
                </c:pt>
                <c:pt idx="566">
                  <c:v>1.3853689726992503E-2</c:v>
                </c:pt>
                <c:pt idx="567">
                  <c:v>1.2200233292716044E-2</c:v>
                </c:pt>
                <c:pt idx="568">
                  <c:v>-1.2664743269300801E-2</c:v>
                </c:pt>
                <c:pt idx="569">
                  <c:v>-2.1693562278097312E-2</c:v>
                </c:pt>
                <c:pt idx="570">
                  <c:v>-7.8383786627702033E-3</c:v>
                </c:pt>
                <c:pt idx="571">
                  <c:v>-2.3813032910893683E-3</c:v>
                </c:pt>
                <c:pt idx="572">
                  <c:v>3.6284446373039793E-3</c:v>
                </c:pt>
                <c:pt idx="573">
                  <c:v>2.0066157427119452E-2</c:v>
                </c:pt>
                <c:pt idx="574">
                  <c:v>-1.0753594342139147E-2</c:v>
                </c:pt>
                <c:pt idx="575">
                  <c:v>-2.4796530549382897E-4</c:v>
                </c:pt>
                <c:pt idx="576">
                  <c:v>2.227550666895526E-2</c:v>
                </c:pt>
                <c:pt idx="577">
                  <c:v>2.9452714896988667E-3</c:v>
                </c:pt>
                <c:pt idx="578">
                  <c:v>-1.4945750504641699E-3</c:v>
                </c:pt>
                <c:pt idx="579">
                  <c:v>-2.9490180616347098E-3</c:v>
                </c:pt>
                <c:pt idx="580">
                  <c:v>1.2757077481521099E-2</c:v>
                </c:pt>
                <c:pt idx="581">
                  <c:v>-6.5934877333660832E-4</c:v>
                </c:pt>
                <c:pt idx="582">
                  <c:v>-8.2575674519983506E-3</c:v>
                </c:pt>
                <c:pt idx="583">
                  <c:v>5.5446212903853802E-3</c:v>
                </c:pt>
                <c:pt idx="584">
                  <c:v>-8.6702967449664057E-4</c:v>
                </c:pt>
                <c:pt idx="585">
                  <c:v>1.5260974017182701E-3</c:v>
                </c:pt>
                <c:pt idx="586">
                  <c:v>-1.1142783241827879E-2</c:v>
                </c:pt>
                <c:pt idx="587">
                  <c:v>2.19131123857714E-4</c:v>
                </c:pt>
                <c:pt idx="588">
                  <c:v>-4.157930561489881E-4</c:v>
                </c:pt>
                <c:pt idx="589">
                  <c:v>1.0989436618728147E-2</c:v>
                </c:pt>
                <c:pt idx="590">
                  <c:v>-1.1400168324338761E-2</c:v>
                </c:pt>
                <c:pt idx="591">
                  <c:v>8.5994311747558047E-3</c:v>
                </c:pt>
                <c:pt idx="592">
                  <c:v>1.4531044380841898E-2</c:v>
                </c:pt>
                <c:pt idx="593">
                  <c:v>4.5590538172402724E-3</c:v>
                </c:pt>
                <c:pt idx="594">
                  <c:v>8.5748511915339305E-4</c:v>
                </c:pt>
                <c:pt idx="595">
                  <c:v>9.6825081594653067E-3</c:v>
                </c:pt>
                <c:pt idx="596">
                  <c:v>-1.2852558234108866E-2</c:v>
                </c:pt>
                <c:pt idx="597">
                  <c:v>-2.1270325647162118E-3</c:v>
                </c:pt>
                <c:pt idx="598">
                  <c:v>-8.70767139755633E-3</c:v>
                </c:pt>
                <c:pt idx="599">
                  <c:v>-1.0454044000108899E-3</c:v>
                </c:pt>
                <c:pt idx="600">
                  <c:v>4.4938889955465895E-4</c:v>
                </c:pt>
                <c:pt idx="601">
                  <c:v>6.381691364692077E-3</c:v>
                </c:pt>
                <c:pt idx="602">
                  <c:v>6.5971139956938121E-3</c:v>
                </c:pt>
                <c:pt idx="603">
                  <c:v>1.1368280419280943E-3</c:v>
                </c:pt>
                <c:pt idx="604">
                  <c:v>-3.0728414029630277E-3</c:v>
                </c:pt>
                <c:pt idx="605">
                  <c:v>5.9726517619731051E-3</c:v>
                </c:pt>
                <c:pt idx="606">
                  <c:v>6.7167487255497607E-3</c:v>
                </c:pt>
                <c:pt idx="607">
                  <c:v>-1.8636213739823299E-2</c:v>
                </c:pt>
                <c:pt idx="608">
                  <c:v>-4.6982668532996787E-3</c:v>
                </c:pt>
                <c:pt idx="609">
                  <c:v>1.26068660243058E-2</c:v>
                </c:pt>
                <c:pt idx="610">
                  <c:v>-1.0939433265352249E-3</c:v>
                </c:pt>
                <c:pt idx="611">
                  <c:v>8.9587018790891031E-3</c:v>
                </c:pt>
                <c:pt idx="612">
                  <c:v>3.0499473972973867E-3</c:v>
                </c:pt>
                <c:pt idx="613">
                  <c:v>-3.7131301985836879E-3</c:v>
                </c:pt>
                <c:pt idx="614">
                  <c:v>1.1415080318498644E-3</c:v>
                </c:pt>
                <c:pt idx="615">
                  <c:v>4.1011301362526599E-3</c:v>
                </c:pt>
                <c:pt idx="616">
                  <c:v>2.7390335151971311E-3</c:v>
                </c:pt>
                <c:pt idx="617">
                  <c:v>8.0003972584312567E-3</c:v>
                </c:pt>
                <c:pt idx="618">
                  <c:v>-1.3766245491126899E-2</c:v>
                </c:pt>
                <c:pt idx="619">
                  <c:v>-3.6900468046122499E-3</c:v>
                </c:pt>
                <c:pt idx="620">
                  <c:v>7.4579241877617023E-3</c:v>
                </c:pt>
                <c:pt idx="621">
                  <c:v>4.1966003760448801E-3</c:v>
                </c:pt>
                <c:pt idx="622">
                  <c:v>2.7624836289085611E-3</c:v>
                </c:pt>
                <c:pt idx="623">
                  <c:v>-1.8866383072221301E-3</c:v>
                </c:pt>
                <c:pt idx="624">
                  <c:v>2.1605940189356916E-3</c:v>
                </c:pt>
                <c:pt idx="625">
                  <c:v>-6.8818361069271133E-4</c:v>
                </c:pt>
                <c:pt idx="626">
                  <c:v>6.4964583157613416E-3</c:v>
                </c:pt>
                <c:pt idx="627">
                  <c:v>1.7180175098621183E-2</c:v>
                </c:pt>
                <c:pt idx="628">
                  <c:v>-1.4115412473294446E-4</c:v>
                </c:pt>
                <c:pt idx="629">
                  <c:v>-6.3244668760509331E-3</c:v>
                </c:pt>
                <c:pt idx="630">
                  <c:v>-2.42672877443588E-3</c:v>
                </c:pt>
                <c:pt idx="631">
                  <c:v>9.825436507910984E-3</c:v>
                </c:pt>
                <c:pt idx="632">
                  <c:v>2.6339211047742899E-3</c:v>
                </c:pt>
                <c:pt idx="633">
                  <c:v>8.9537411015212839E-3</c:v>
                </c:pt>
                <c:pt idx="634">
                  <c:v>3.8025456967092797E-3</c:v>
                </c:pt>
                <c:pt idx="635">
                  <c:v>2.9662934653137902E-3</c:v>
                </c:pt>
                <c:pt idx="636">
                  <c:v>-6.5994693906596029E-3</c:v>
                </c:pt>
                <c:pt idx="637">
                  <c:v>3.3091053408830012E-3</c:v>
                </c:pt>
                <c:pt idx="638">
                  <c:v>-1.8864122020769464E-3</c:v>
                </c:pt>
                <c:pt idx="639">
                  <c:v>-4.4070594210332452E-3</c:v>
                </c:pt>
                <c:pt idx="640">
                  <c:v>7.6376887745242938E-3</c:v>
                </c:pt>
                <c:pt idx="641">
                  <c:v>-1.4264305170671098E-4</c:v>
                </c:pt>
                <c:pt idx="642">
                  <c:v>3.2271472531147163E-3</c:v>
                </c:pt>
                <c:pt idx="643">
                  <c:v>2.7387522540340699E-3</c:v>
                </c:pt>
                <c:pt idx="644">
                  <c:v>-1.1785667261509501E-2</c:v>
                </c:pt>
                <c:pt idx="645">
                  <c:v>5.2051747754649014E-3</c:v>
                </c:pt>
                <c:pt idx="646">
                  <c:v>-1.0492766338935601E-3</c:v>
                </c:pt>
                <c:pt idx="647">
                  <c:v>6.7305357350487503E-3</c:v>
                </c:pt>
                <c:pt idx="648">
                  <c:v>2.7973665137949822E-3</c:v>
                </c:pt>
                <c:pt idx="649">
                  <c:v>-7.8404517699465093E-3</c:v>
                </c:pt>
                <c:pt idx="650">
                  <c:v>1.28636322325562E-2</c:v>
                </c:pt>
                <c:pt idx="651">
                  <c:v>2.2647907359702889E-4</c:v>
                </c:pt>
                <c:pt idx="652">
                  <c:v>9.1448013566849723E-4</c:v>
                </c:pt>
                <c:pt idx="653">
                  <c:v>-4.6472962743182604E-3</c:v>
                </c:pt>
                <c:pt idx="654">
                  <c:v>2.5601446420820914E-3</c:v>
                </c:pt>
                <c:pt idx="655">
                  <c:v>9.3781886649254246E-3</c:v>
                </c:pt>
                <c:pt idx="656">
                  <c:v>8.8960872634618188E-3</c:v>
                </c:pt>
                <c:pt idx="657">
                  <c:v>3.1758142244059412E-3</c:v>
                </c:pt>
                <c:pt idx="658">
                  <c:v>1.6045075856851462E-3</c:v>
                </c:pt>
                <c:pt idx="659">
                  <c:v>3.1502400731732677E-3</c:v>
                </c:pt>
                <c:pt idx="660">
                  <c:v>-1.0715052711842701E-3</c:v>
                </c:pt>
                <c:pt idx="661">
                  <c:v>-8.1700538105471295E-4</c:v>
                </c:pt>
                <c:pt idx="662">
                  <c:v>3.3201602725744183E-3</c:v>
                </c:pt>
                <c:pt idx="663">
                  <c:v>-1.1225545382814256E-2</c:v>
                </c:pt>
                <c:pt idx="664">
                  <c:v>-1.3515419276697601E-2</c:v>
                </c:pt>
                <c:pt idx="665">
                  <c:v>2.5260002555542401E-3</c:v>
                </c:pt>
                <c:pt idx="666">
                  <c:v>1.4953426316920001E-2</c:v>
                </c:pt>
                <c:pt idx="667">
                  <c:v>5.8085915647053902E-3</c:v>
                </c:pt>
                <c:pt idx="668">
                  <c:v>-8.2246723453319388E-4</c:v>
                </c:pt>
                <c:pt idx="669">
                  <c:v>7.8305755510192903E-3</c:v>
                </c:pt>
                <c:pt idx="670">
                  <c:v>2.7791034953267252E-3</c:v>
                </c:pt>
                <c:pt idx="671">
                  <c:v>4.7358429070577324E-3</c:v>
                </c:pt>
                <c:pt idx="672">
                  <c:v>-1.36370645265541E-3</c:v>
                </c:pt>
                <c:pt idx="673">
                  <c:v>1.2876696060848798E-4</c:v>
                </c:pt>
                <c:pt idx="674">
                  <c:v>2.9290605460553665E-3</c:v>
                </c:pt>
                <c:pt idx="675">
                  <c:v>5.4250767568255198E-3</c:v>
                </c:pt>
                <c:pt idx="676">
                  <c:v>1.8933073788612901E-3</c:v>
                </c:pt>
                <c:pt idx="677">
                  <c:v>1.0611377916229301E-2</c:v>
                </c:pt>
                <c:pt idx="678">
                  <c:v>1.6475161683306659E-3</c:v>
                </c:pt>
                <c:pt idx="679">
                  <c:v>-1.0715330467782544E-3</c:v>
                </c:pt>
                <c:pt idx="680">
                  <c:v>-2.3795137661057212E-3</c:v>
                </c:pt>
                <c:pt idx="681">
                  <c:v>-7.9676935199408504E-3</c:v>
                </c:pt>
                <c:pt idx="682">
                  <c:v>-6.0740333880694008E-3</c:v>
                </c:pt>
                <c:pt idx="683">
                  <c:v>-8.0552665080222438E-4</c:v>
                </c:pt>
                <c:pt idx="684">
                  <c:v>6.8388700380904504E-3</c:v>
                </c:pt>
                <c:pt idx="685">
                  <c:v>9.5567988951013941E-3</c:v>
                </c:pt>
                <c:pt idx="686">
                  <c:v>5.5765389431089198E-3</c:v>
                </c:pt>
                <c:pt idx="687">
                  <c:v>3.4422811122636612E-3</c:v>
                </c:pt>
                <c:pt idx="688">
                  <c:v>7.6898225571903804E-3</c:v>
                </c:pt>
                <c:pt idx="689">
                  <c:v>6.5355303163703599E-3</c:v>
                </c:pt>
                <c:pt idx="690">
                  <c:v>-1.2844930273475001E-2</c:v>
                </c:pt>
                <c:pt idx="691">
                  <c:v>2.3303080555144898E-3</c:v>
                </c:pt>
                <c:pt idx="692">
                  <c:v>-1.6220832859637389E-3</c:v>
                </c:pt>
                <c:pt idx="693">
                  <c:v>-1.1041553287938996E-3</c:v>
                </c:pt>
                <c:pt idx="694">
                  <c:v>6.1560590349420538E-3</c:v>
                </c:pt>
                <c:pt idx="695">
                  <c:v>3.1529778060985212E-3</c:v>
                </c:pt>
                <c:pt idx="696">
                  <c:v>6.3727706251249915E-3</c:v>
                </c:pt>
                <c:pt idx="697">
                  <c:v>-4.3108922667243902E-3</c:v>
                </c:pt>
                <c:pt idx="698">
                  <c:v>-2.2452817167396746E-3</c:v>
                </c:pt>
                <c:pt idx="699">
                  <c:v>5.4181767085215906E-3</c:v>
                </c:pt>
                <c:pt idx="700">
                  <c:v>2.469384857901543E-3</c:v>
                </c:pt>
                <c:pt idx="701">
                  <c:v>8.0146951998583248E-3</c:v>
                </c:pt>
                <c:pt idx="702">
                  <c:v>7.9994792366270533E-3</c:v>
                </c:pt>
                <c:pt idx="703">
                  <c:v>-1.8068434710053805E-2</c:v>
                </c:pt>
                <c:pt idx="704">
                  <c:v>1.5987510794631867E-3</c:v>
                </c:pt>
                <c:pt idx="705">
                  <c:v>2.9640435111303511E-3</c:v>
                </c:pt>
                <c:pt idx="706">
                  <c:v>5.2278918093965855E-3</c:v>
                </c:pt>
                <c:pt idx="707">
                  <c:v>3.9529160278759202E-3</c:v>
                </c:pt>
                <c:pt idx="708">
                  <c:v>5.5659631671929524E-3</c:v>
                </c:pt>
                <c:pt idx="709">
                  <c:v>7.2562475219518606E-3</c:v>
                </c:pt>
                <c:pt idx="710">
                  <c:v>-3.3557355029913464E-3</c:v>
                </c:pt>
                <c:pt idx="711">
                  <c:v>4.2213881035959334E-3</c:v>
                </c:pt>
                <c:pt idx="712">
                  <c:v>3.8877307162229796E-3</c:v>
                </c:pt>
                <c:pt idx="713">
                  <c:v>-2.7200775919153804E-3</c:v>
                </c:pt>
                <c:pt idx="714">
                  <c:v>-1.6041499484633601E-2</c:v>
                </c:pt>
                <c:pt idx="715">
                  <c:v>-1.894176156726782E-3</c:v>
                </c:pt>
                <c:pt idx="716">
                  <c:v>1.47750267692744E-3</c:v>
                </c:pt>
                <c:pt idx="717">
                  <c:v>7.9781734248263181E-3</c:v>
                </c:pt>
                <c:pt idx="718">
                  <c:v>1.2731371332165679E-3</c:v>
                </c:pt>
                <c:pt idx="719">
                  <c:v>-9.4221909123904746E-4</c:v>
                </c:pt>
                <c:pt idx="720">
                  <c:v>7.1666098015846953E-3</c:v>
                </c:pt>
                <c:pt idx="721">
                  <c:v>-1.12482196333049E-2</c:v>
                </c:pt>
                <c:pt idx="722">
                  <c:v>2.2070540679541666E-3</c:v>
                </c:pt>
                <c:pt idx="723">
                  <c:v>-2.4502885744868098E-3</c:v>
                </c:pt>
                <c:pt idx="724">
                  <c:v>1.6458140614657878E-3</c:v>
                </c:pt>
                <c:pt idx="725">
                  <c:v>-4.0796530361396986E-2</c:v>
                </c:pt>
                <c:pt idx="726">
                  <c:v>1.3201831245463612E-2</c:v>
                </c:pt>
                <c:pt idx="727">
                  <c:v>-5.9825649720493101E-3</c:v>
                </c:pt>
                <c:pt idx="728">
                  <c:v>-1.0998102910571298E-2</c:v>
                </c:pt>
                <c:pt idx="729">
                  <c:v>-9.9398233418549198E-3</c:v>
                </c:pt>
                <c:pt idx="730">
                  <c:v>2.2508485458501801E-2</c:v>
                </c:pt>
                <c:pt idx="731">
                  <c:v>-9.0901974092121008E-4</c:v>
                </c:pt>
                <c:pt idx="732">
                  <c:v>1.1412496201689401E-2</c:v>
                </c:pt>
                <c:pt idx="733">
                  <c:v>-5.2332624577451871E-3</c:v>
                </c:pt>
                <c:pt idx="734">
                  <c:v>5.2602438233879797E-3</c:v>
                </c:pt>
                <c:pt idx="735">
                  <c:v>-2.1036405986855612E-2</c:v>
                </c:pt>
                <c:pt idx="736">
                  <c:v>7.2783596958941313E-3</c:v>
                </c:pt>
                <c:pt idx="737">
                  <c:v>6.0092475648680288E-3</c:v>
                </c:pt>
                <c:pt idx="738">
                  <c:v>-5.6085028515435714E-3</c:v>
                </c:pt>
                <c:pt idx="739">
                  <c:v>1.3761039543340944E-2</c:v>
                </c:pt>
                <c:pt idx="740">
                  <c:v>-7.8085913276786665E-3</c:v>
                </c:pt>
                <c:pt idx="741">
                  <c:v>1.5478453049201505E-2</c:v>
                </c:pt>
                <c:pt idx="742">
                  <c:v>-3.5944404311590702E-3</c:v>
                </c:pt>
                <c:pt idx="743">
                  <c:v>3.0099215327726221E-3</c:v>
                </c:pt>
                <c:pt idx="744">
                  <c:v>3.4036760194224836E-3</c:v>
                </c:pt>
                <c:pt idx="745">
                  <c:v>-9.0315225130914202E-3</c:v>
                </c:pt>
                <c:pt idx="746">
                  <c:v>-6.6238995513101823E-3</c:v>
                </c:pt>
                <c:pt idx="747">
                  <c:v>5.4666082359768652E-3</c:v>
                </c:pt>
                <c:pt idx="748">
                  <c:v>-4.6743908999796902E-3</c:v>
                </c:pt>
                <c:pt idx="749">
                  <c:v>5.0864301399589813E-3</c:v>
                </c:pt>
                <c:pt idx="750">
                  <c:v>1.1968639257413182E-2</c:v>
                </c:pt>
                <c:pt idx="751">
                  <c:v>3.2516623748244152E-3</c:v>
                </c:pt>
                <c:pt idx="752">
                  <c:v>-3.8799349806585412E-3</c:v>
                </c:pt>
                <c:pt idx="753">
                  <c:v>7.2157692637983507E-3</c:v>
                </c:pt>
                <c:pt idx="754" formatCode="0.00E+00">
                  <c:v>4.2625339430369099E-5</c:v>
                </c:pt>
                <c:pt idx="755">
                  <c:v>-9.1383200172289528E-3</c:v>
                </c:pt>
                <c:pt idx="756" formatCode="0.00E+00">
                  <c:v>-9.5275587061189725E-5</c:v>
                </c:pt>
                <c:pt idx="757">
                  <c:v>5.4549844321589601E-3</c:v>
                </c:pt>
                <c:pt idx="758">
                  <c:v>4.401961581058894E-3</c:v>
                </c:pt>
                <c:pt idx="759">
                  <c:v>-3.8217203286537049E-4</c:v>
                </c:pt>
                <c:pt idx="760">
                  <c:v>-3.2040087904626762E-4</c:v>
                </c:pt>
                <c:pt idx="761">
                  <c:v>-1.5757165396455576E-3</c:v>
                </c:pt>
                <c:pt idx="762">
                  <c:v>4.2363591016333114E-3</c:v>
                </c:pt>
                <c:pt idx="763">
                  <c:v>-4.7997574936153647E-3</c:v>
                </c:pt>
                <c:pt idx="764">
                  <c:v>2.5382267007167283E-3</c:v>
                </c:pt>
                <c:pt idx="765">
                  <c:v>4.3070832245563897E-3</c:v>
                </c:pt>
                <c:pt idx="766">
                  <c:v>2.1096835398245802E-3</c:v>
                </c:pt>
                <c:pt idx="767">
                  <c:v>-4.83515124667368E-3</c:v>
                </c:pt>
                <c:pt idx="768">
                  <c:v>-1.7002379146743421E-2</c:v>
                </c:pt>
                <c:pt idx="769">
                  <c:v>6.1375901204064401E-3</c:v>
                </c:pt>
                <c:pt idx="770">
                  <c:v>4.8212108522057602E-3</c:v>
                </c:pt>
                <c:pt idx="771">
                  <c:v>4.0909755305818798E-3</c:v>
                </c:pt>
                <c:pt idx="772">
                  <c:v>4.6200143183931985E-3</c:v>
                </c:pt>
                <c:pt idx="773">
                  <c:v>-3.2810220272790317E-3</c:v>
                </c:pt>
                <c:pt idx="774">
                  <c:v>-2.0919403924365698E-3</c:v>
                </c:pt>
                <c:pt idx="775">
                  <c:v>7.5926040915806816E-3</c:v>
                </c:pt>
                <c:pt idx="776">
                  <c:v>-9.7363501263866108E-3</c:v>
                </c:pt>
                <c:pt idx="777">
                  <c:v>1.4171924397363807E-2</c:v>
                </c:pt>
                <c:pt idx="778">
                  <c:v>-9.9886698288656015E-3</c:v>
                </c:pt>
                <c:pt idx="779">
                  <c:v>-8.3094586341713184E-3</c:v>
                </c:pt>
                <c:pt idx="780">
                  <c:v>1.6514975291091701E-2</c:v>
                </c:pt>
                <c:pt idx="781">
                  <c:v>-9.8595071512355918E-3</c:v>
                </c:pt>
                <c:pt idx="782">
                  <c:v>5.0838009723761803E-4</c:v>
                </c:pt>
                <c:pt idx="783">
                  <c:v>-7.3682198463087996E-3</c:v>
                </c:pt>
                <c:pt idx="784">
                  <c:v>3.4661389902981201E-3</c:v>
                </c:pt>
                <c:pt idx="785">
                  <c:v>-3.5283582314971826E-3</c:v>
                </c:pt>
                <c:pt idx="786">
                  <c:v>-1.076412259106737E-2</c:v>
                </c:pt>
                <c:pt idx="787">
                  <c:v>4.0443421729929501E-3</c:v>
                </c:pt>
                <c:pt idx="788">
                  <c:v>-6.6949272889284496E-3</c:v>
                </c:pt>
                <c:pt idx="789">
                  <c:v>8.3100034625799707E-3</c:v>
                </c:pt>
                <c:pt idx="790">
                  <c:v>-4.2460723365561424E-3</c:v>
                </c:pt>
                <c:pt idx="791">
                  <c:v>-1.1448285453530746E-3</c:v>
                </c:pt>
                <c:pt idx="792">
                  <c:v>-1.6755165379860879E-3</c:v>
                </c:pt>
                <c:pt idx="793">
                  <c:v>-1.3014546691274801E-3</c:v>
                </c:pt>
                <c:pt idx="794">
                  <c:v>-1.7540056038081005E-2</c:v>
                </c:pt>
                <c:pt idx="795">
                  <c:v>-1.5128817690120901E-2</c:v>
                </c:pt>
                <c:pt idx="796">
                  <c:v>1.6607641801433402E-2</c:v>
                </c:pt>
                <c:pt idx="797">
                  <c:v>5.9123156477507805E-4</c:v>
                </c:pt>
                <c:pt idx="798">
                  <c:v>-9.5526364532808241E-3</c:v>
                </c:pt>
                <c:pt idx="799">
                  <c:v>2.0287032012432194E-2</c:v>
                </c:pt>
                <c:pt idx="800">
                  <c:v>8.3672630747964726E-3</c:v>
                </c:pt>
                <c:pt idx="801">
                  <c:v>8.4433716668839195E-3</c:v>
                </c:pt>
                <c:pt idx="802">
                  <c:v>4.8098159255887101E-3</c:v>
                </c:pt>
                <c:pt idx="803">
                  <c:v>-6.5125574735143436E-3</c:v>
                </c:pt>
                <c:pt idx="804">
                  <c:v>-9.8773420405026766E-3</c:v>
                </c:pt>
                <c:pt idx="805">
                  <c:v>1.6673448531526601E-2</c:v>
                </c:pt>
                <c:pt idx="806">
                  <c:v>-1.81806365017016E-2</c:v>
                </c:pt>
                <c:pt idx="807">
                  <c:v>-2.3934267713287011E-3</c:v>
                </c:pt>
                <c:pt idx="808">
                  <c:v>-7.2371716329801281E-3</c:v>
                </c:pt>
                <c:pt idx="809">
                  <c:v>1.250073719171535E-2</c:v>
                </c:pt>
                <c:pt idx="810">
                  <c:v>-8.0438742032163998E-3</c:v>
                </c:pt>
                <c:pt idx="811">
                  <c:v>-5.8724327107531192E-4</c:v>
                </c:pt>
                <c:pt idx="812">
                  <c:v>7.9028879622356097E-3</c:v>
                </c:pt>
                <c:pt idx="813">
                  <c:v>1.0157176075542299E-2</c:v>
                </c:pt>
                <c:pt idx="814">
                  <c:v>-3.9800606842020601E-3</c:v>
                </c:pt>
                <c:pt idx="815">
                  <c:v>-2.9447006013398651E-4</c:v>
                </c:pt>
                <c:pt idx="816">
                  <c:v>5.0584217734110301E-3</c:v>
                </c:pt>
                <c:pt idx="817">
                  <c:v>-1.0526285374749599E-2</c:v>
                </c:pt>
                <c:pt idx="818">
                  <c:v>1.05083744741238E-2</c:v>
                </c:pt>
                <c:pt idx="819">
                  <c:v>1.10012424358272E-2</c:v>
                </c:pt>
                <c:pt idx="820">
                  <c:v>2.0795401000763352E-3</c:v>
                </c:pt>
                <c:pt idx="821">
                  <c:v>-6.2011538902701354E-3</c:v>
                </c:pt>
                <c:pt idx="822">
                  <c:v>1.07744538339396E-3</c:v>
                </c:pt>
                <c:pt idx="823">
                  <c:v>-8.6480574553319239E-3</c:v>
                </c:pt>
                <c:pt idx="824">
                  <c:v>4.1461657869760324E-3</c:v>
                </c:pt>
                <c:pt idx="825">
                  <c:v>-2.9675222992082612E-3</c:v>
                </c:pt>
                <c:pt idx="826">
                  <c:v>3.40083532341078E-3</c:v>
                </c:pt>
                <c:pt idx="827">
                  <c:v>-3.0021082846338198E-2</c:v>
                </c:pt>
                <c:pt idx="828">
                  <c:v>7.5279760079685065E-3</c:v>
                </c:pt>
                <c:pt idx="829">
                  <c:v>-2.5499083619828611E-2</c:v>
                </c:pt>
                <c:pt idx="830">
                  <c:v>-6.1432251349604478E-3</c:v>
                </c:pt>
                <c:pt idx="831">
                  <c:v>2.6887282332379525E-2</c:v>
                </c:pt>
                <c:pt idx="832">
                  <c:v>-1.0048653830244855E-2</c:v>
                </c:pt>
                <c:pt idx="833">
                  <c:v>-4.522487937024481E-3</c:v>
                </c:pt>
                <c:pt idx="834">
                  <c:v>6.9776808152004286E-4</c:v>
                </c:pt>
                <c:pt idx="835">
                  <c:v>-2.6631056066021248E-2</c:v>
                </c:pt>
                <c:pt idx="836">
                  <c:v>1.5661173225486571E-2</c:v>
                </c:pt>
                <c:pt idx="837">
                  <c:v>9.8717580452814795E-3</c:v>
                </c:pt>
                <c:pt idx="838">
                  <c:v>1.1858582422003999E-2</c:v>
                </c:pt>
                <c:pt idx="839">
                  <c:v>-2.7976697563224098E-2</c:v>
                </c:pt>
                <c:pt idx="840">
                  <c:v>-8.0678696268112748E-3</c:v>
                </c:pt>
                <c:pt idx="841">
                  <c:v>-1.6415345968043601E-3</c:v>
                </c:pt>
                <c:pt idx="842">
                  <c:v>-3.9527374469343676E-3</c:v>
                </c:pt>
                <c:pt idx="843">
                  <c:v>-8.0953520268171805E-3</c:v>
                </c:pt>
                <c:pt idx="844">
                  <c:v>-1.9067177254149979E-3</c:v>
                </c:pt>
                <c:pt idx="845">
                  <c:v>9.4910435222091295E-3</c:v>
                </c:pt>
                <c:pt idx="846">
                  <c:v>-2.2355082387131302E-3</c:v>
                </c:pt>
                <c:pt idx="847">
                  <c:v>2.6211339935562012E-3</c:v>
                </c:pt>
                <c:pt idx="848">
                  <c:v>2.0849428456127802E-2</c:v>
                </c:pt>
                <c:pt idx="849">
                  <c:v>-5.7125632282726702E-3</c:v>
                </c:pt>
                <c:pt idx="850">
                  <c:v>1.2893092078271651E-2</c:v>
                </c:pt>
                <c:pt idx="851">
                  <c:v>-9.7007293903084227E-3</c:v>
                </c:pt>
                <c:pt idx="852">
                  <c:v>-1.70617885705492E-2</c:v>
                </c:pt>
                <c:pt idx="853">
                  <c:v>2.7692547965096802E-2</c:v>
                </c:pt>
                <c:pt idx="854">
                  <c:v>-1.25907520842085E-2</c:v>
                </c:pt>
                <c:pt idx="855">
                  <c:v>1.5443486077151399E-2</c:v>
                </c:pt>
                <c:pt idx="856">
                  <c:v>5.7150742318153799E-3</c:v>
                </c:pt>
                <c:pt idx="857">
                  <c:v>-1.0748717439395299E-2</c:v>
                </c:pt>
                <c:pt idx="858">
                  <c:v>7.3253151620589702E-3</c:v>
                </c:pt>
                <c:pt idx="859">
                  <c:v>-1.3992046207160607E-2</c:v>
                </c:pt>
                <c:pt idx="860">
                  <c:v>-2.4359784885504099E-3</c:v>
                </c:pt>
                <c:pt idx="861">
                  <c:v>7.0302019858057901E-3</c:v>
                </c:pt>
                <c:pt idx="862">
                  <c:v>-6.5221812045181899E-3</c:v>
                </c:pt>
                <c:pt idx="863">
                  <c:v>2.1729797892555184E-3</c:v>
                </c:pt>
                <c:pt idx="864">
                  <c:v>-3.6815538726227694E-3</c:v>
                </c:pt>
                <c:pt idx="865">
                  <c:v>-1.0401562871269998E-2</c:v>
                </c:pt>
                <c:pt idx="866">
                  <c:v>2.7159542776321054E-2</c:v>
                </c:pt>
                <c:pt idx="867">
                  <c:v>-1.8604640838996301E-3</c:v>
                </c:pt>
                <c:pt idx="868">
                  <c:v>-1.7465330649018583E-2</c:v>
                </c:pt>
                <c:pt idx="869">
                  <c:v>-6.1943513442260097E-4</c:v>
                </c:pt>
                <c:pt idx="870">
                  <c:v>6.7131473831537692E-3</c:v>
                </c:pt>
                <c:pt idx="871">
                  <c:v>-2.6492289491936599E-3</c:v>
                </c:pt>
                <c:pt idx="872">
                  <c:v>1.0876051761217172E-2</c:v>
                </c:pt>
                <c:pt idx="873">
                  <c:v>6.6281587005051004E-3</c:v>
                </c:pt>
                <c:pt idx="874">
                  <c:v>-8.7507206254168468E-3</c:v>
                </c:pt>
                <c:pt idx="875">
                  <c:v>1.2678650596112107E-2</c:v>
                </c:pt>
                <c:pt idx="876">
                  <c:v>4.2281780802258103E-3</c:v>
                </c:pt>
                <c:pt idx="877">
                  <c:v>-1.0054424693019821E-2</c:v>
                </c:pt>
                <c:pt idx="878">
                  <c:v>4.5423812933112814E-3</c:v>
                </c:pt>
                <c:pt idx="879">
                  <c:v>-2.4957260857623718E-3</c:v>
                </c:pt>
                <c:pt idx="880">
                  <c:v>-2.808724006087168E-3</c:v>
                </c:pt>
                <c:pt idx="881">
                  <c:v>7.6495699216709463E-3</c:v>
                </c:pt>
                <c:pt idx="882">
                  <c:v>-3.8620669225634002E-3</c:v>
                </c:pt>
                <c:pt idx="883">
                  <c:v>-9.9478646847070227E-3</c:v>
                </c:pt>
                <c:pt idx="884">
                  <c:v>8.1788789076303985E-3</c:v>
                </c:pt>
                <c:pt idx="885">
                  <c:v>-9.1924543707035747E-3</c:v>
                </c:pt>
                <c:pt idx="886">
                  <c:v>-1.1033540598493201E-2</c:v>
                </c:pt>
                <c:pt idx="887">
                  <c:v>7.1841182394626404E-3</c:v>
                </c:pt>
                <c:pt idx="888">
                  <c:v>-1.7740681093703864E-3</c:v>
                </c:pt>
                <c:pt idx="889">
                  <c:v>-3.6860068878060641E-2</c:v>
                </c:pt>
                <c:pt idx="890">
                  <c:v>2.01403491849418E-2</c:v>
                </c:pt>
                <c:pt idx="891">
                  <c:v>-2.9893075384934851E-3</c:v>
                </c:pt>
                <c:pt idx="892">
                  <c:v>-1.2197532934941696E-4</c:v>
                </c:pt>
                <c:pt idx="893">
                  <c:v>-1.8509620800462867E-3</c:v>
                </c:pt>
                <c:pt idx="894">
                  <c:v>1.4092193826226198E-2</c:v>
                </c:pt>
                <c:pt idx="895">
                  <c:v>-1.2698931407557801E-3</c:v>
                </c:pt>
                <c:pt idx="896">
                  <c:v>-9.0667867377904558E-3</c:v>
                </c:pt>
                <c:pt idx="897">
                  <c:v>1.2884583352201403E-2</c:v>
                </c:pt>
                <c:pt idx="898">
                  <c:v>-2.7487919942812036E-2</c:v>
                </c:pt>
                <c:pt idx="899">
                  <c:v>-1.2963477809679021E-2</c:v>
                </c:pt>
                <c:pt idx="900">
                  <c:v>-1.6047608960229401E-2</c:v>
                </c:pt>
                <c:pt idx="901">
                  <c:v>8.5011395884620495E-3</c:v>
                </c:pt>
                <c:pt idx="902">
                  <c:v>-3.1830039102352742E-2</c:v>
                </c:pt>
                <c:pt idx="903">
                  <c:v>1.4608426546303201E-2</c:v>
                </c:pt>
                <c:pt idx="904">
                  <c:v>-1.0993757058101E-2</c:v>
                </c:pt>
                <c:pt idx="905">
                  <c:v>1.0569072661254003E-2</c:v>
                </c:pt>
                <c:pt idx="906">
                  <c:v>3.5586330669316851E-2</c:v>
                </c:pt>
                <c:pt idx="907">
                  <c:v>-7.8525414476568224E-3</c:v>
                </c:pt>
                <c:pt idx="908">
                  <c:v>2.0711471866110098E-3</c:v>
                </c:pt>
                <c:pt idx="909">
                  <c:v>-5.4012068367573435E-3</c:v>
                </c:pt>
                <c:pt idx="910">
                  <c:v>-1.2839983280557601E-2</c:v>
                </c:pt>
                <c:pt idx="911">
                  <c:v>1.5351756095341599E-2</c:v>
                </c:pt>
                <c:pt idx="912">
                  <c:v>-2.2193278580951749E-2</c:v>
                </c:pt>
                <c:pt idx="913">
                  <c:v>1.6681364991733401E-2</c:v>
                </c:pt>
                <c:pt idx="914">
                  <c:v>-1.6357367822134497E-2</c:v>
                </c:pt>
                <c:pt idx="915">
                  <c:v>2.4948713711019612E-2</c:v>
                </c:pt>
                <c:pt idx="916">
                  <c:v>2.2956634301075998E-2</c:v>
                </c:pt>
                <c:pt idx="917">
                  <c:v>9.2563472136275825E-3</c:v>
                </c:pt>
                <c:pt idx="918">
                  <c:v>8.7635979867978046E-3</c:v>
                </c:pt>
                <c:pt idx="919">
                  <c:v>-4.6779163770818265E-3</c:v>
                </c:pt>
                <c:pt idx="920">
                  <c:v>6.8638322225200703E-3</c:v>
                </c:pt>
                <c:pt idx="921">
                  <c:v>2.1029914729080012E-2</c:v>
                </c:pt>
                <c:pt idx="922">
                  <c:v>8.9181387372604098E-3</c:v>
                </c:pt>
                <c:pt idx="923">
                  <c:v>-1.12642060570053E-2</c:v>
                </c:pt>
                <c:pt idx="924">
                  <c:v>1.0801049954734999E-2</c:v>
                </c:pt>
                <c:pt idx="925">
                  <c:v>-2.4983810638909507E-2</c:v>
                </c:pt>
                <c:pt idx="926">
                  <c:v>1.8025534171152203E-2</c:v>
                </c:pt>
                <c:pt idx="927">
                  <c:v>-2.2656247945606251E-3</c:v>
                </c:pt>
                <c:pt idx="928">
                  <c:v>-2.66427936932883E-2</c:v>
                </c:pt>
                <c:pt idx="929">
                  <c:v>-3.03587743802834E-2</c:v>
                </c:pt>
                <c:pt idx="930">
                  <c:v>1.2301218669835703E-2</c:v>
                </c:pt>
                <c:pt idx="931">
                  <c:v>-6.6766784284471642E-3</c:v>
                </c:pt>
                <c:pt idx="932">
                  <c:v>-6.8829190073683502E-3</c:v>
                </c:pt>
                <c:pt idx="933">
                  <c:v>1.1117945288780401E-2</c:v>
                </c:pt>
                <c:pt idx="934">
                  <c:v>-7.1466488180490463E-3</c:v>
                </c:pt>
                <c:pt idx="935" formatCode="0.00E+00">
                  <c:v>7.090294432489605E-5</c:v>
                </c:pt>
                <c:pt idx="936">
                  <c:v>-1.6467776616774364E-2</c:v>
                </c:pt>
                <c:pt idx="937">
                  <c:v>1.919548191288156E-3</c:v>
                </c:pt>
                <c:pt idx="938">
                  <c:v>6.3280746731947096E-3</c:v>
                </c:pt>
                <c:pt idx="939">
                  <c:v>-9.0832661230492665E-3</c:v>
                </c:pt>
                <c:pt idx="940">
                  <c:v>-4.2576504844162822E-3</c:v>
                </c:pt>
                <c:pt idx="941">
                  <c:v>-6.5533418600139514E-3</c:v>
                </c:pt>
                <c:pt idx="942">
                  <c:v>6.588249085489834E-3</c:v>
                </c:pt>
                <c:pt idx="943">
                  <c:v>-1.7917297872638998E-2</c:v>
                </c:pt>
                <c:pt idx="944">
                  <c:v>2.1845634501709829E-2</c:v>
                </c:pt>
                <c:pt idx="945">
                  <c:v>4.5848457189116504E-3</c:v>
                </c:pt>
                <c:pt idx="946">
                  <c:v>-6.4261003838775102E-3</c:v>
                </c:pt>
                <c:pt idx="947">
                  <c:v>1.3711133884965445E-2</c:v>
                </c:pt>
                <c:pt idx="948">
                  <c:v>-3.3618837302956998E-2</c:v>
                </c:pt>
                <c:pt idx="949">
                  <c:v>-1.3038242381487399E-2</c:v>
                </c:pt>
                <c:pt idx="950">
                  <c:v>-1.9134114790684605E-2</c:v>
                </c:pt>
                <c:pt idx="951">
                  <c:v>6.3975799547524739E-4</c:v>
                </c:pt>
                <c:pt idx="952">
                  <c:v>-2.1294341360207299E-2</c:v>
                </c:pt>
                <c:pt idx="953">
                  <c:v>2.1100165904046311E-2</c:v>
                </c:pt>
                <c:pt idx="954">
                  <c:v>-4.4142848708404346E-3</c:v>
                </c:pt>
                <c:pt idx="955">
                  <c:v>-1.220757763618739E-2</c:v>
                </c:pt>
                <c:pt idx="956">
                  <c:v>9.9392533570610182E-3</c:v>
                </c:pt>
                <c:pt idx="957">
                  <c:v>1.074752482630047E-4</c:v>
                </c:pt>
                <c:pt idx="958">
                  <c:v>-1.2851661954306898E-2</c:v>
                </c:pt>
                <c:pt idx="959">
                  <c:v>2.5267552236953102E-2</c:v>
                </c:pt>
                <c:pt idx="960">
                  <c:v>9.7739532684235023E-3</c:v>
                </c:pt>
                <c:pt idx="961">
                  <c:v>-9.4425070549306496E-3</c:v>
                </c:pt>
                <c:pt idx="962">
                  <c:v>-2.7863707515610309E-2</c:v>
                </c:pt>
                <c:pt idx="963">
                  <c:v>-8.21680103813845E-3</c:v>
                </c:pt>
                <c:pt idx="964">
                  <c:v>7.7037931841730184E-3</c:v>
                </c:pt>
                <c:pt idx="965">
                  <c:v>-1.4748817675441698E-2</c:v>
                </c:pt>
                <c:pt idx="966">
                  <c:v>6.6408964354885934E-3</c:v>
                </c:pt>
                <c:pt idx="967">
                  <c:v>1.2732940861307499E-2</c:v>
                </c:pt>
                <c:pt idx="968">
                  <c:v>1.0789207394508301E-2</c:v>
                </c:pt>
                <c:pt idx="969">
                  <c:v>-1.1481039961279801E-2</c:v>
                </c:pt>
                <c:pt idx="970">
                  <c:v>1.4031355293669447E-2</c:v>
                </c:pt>
                <c:pt idx="971">
                  <c:v>1.1290470340843847E-2</c:v>
                </c:pt>
                <c:pt idx="972">
                  <c:v>2.0684332302760488E-3</c:v>
                </c:pt>
                <c:pt idx="973">
                  <c:v>-1.5863206873597002E-2</c:v>
                </c:pt>
                <c:pt idx="974">
                  <c:v>1.4143750771777401E-2</c:v>
                </c:pt>
                <c:pt idx="975">
                  <c:v>-5.6638747570100486E-3</c:v>
                </c:pt>
                <c:pt idx="976">
                  <c:v>-4.1672924457704999E-3</c:v>
                </c:pt>
                <c:pt idx="977">
                  <c:v>-4.0725810055460424E-3</c:v>
                </c:pt>
                <c:pt idx="978">
                  <c:v>-1.5676570506550403E-2</c:v>
                </c:pt>
                <c:pt idx="979">
                  <c:v>-1.7869491126680202E-2</c:v>
                </c:pt>
                <c:pt idx="980">
                  <c:v>6.62908245861921E-3</c:v>
                </c:pt>
                <c:pt idx="981">
                  <c:v>-2.6680827400872571E-3</c:v>
                </c:pt>
                <c:pt idx="982">
                  <c:v>1.1241100227607698E-3</c:v>
                </c:pt>
                <c:pt idx="983">
                  <c:v>-2.0972103088786206E-2</c:v>
                </c:pt>
                <c:pt idx="984">
                  <c:v>-5.5115609696567303E-3</c:v>
                </c:pt>
                <c:pt idx="985">
                  <c:v>-7.0349102728708901E-3</c:v>
                </c:pt>
                <c:pt idx="986">
                  <c:v>3.6816939274342403E-2</c:v>
                </c:pt>
                <c:pt idx="987">
                  <c:v>-1.0300699972004996E-2</c:v>
                </c:pt>
                <c:pt idx="988">
                  <c:v>-8.5638363364453907E-3</c:v>
                </c:pt>
                <c:pt idx="989">
                  <c:v>-2.1479547087514251E-2</c:v>
                </c:pt>
                <c:pt idx="990">
                  <c:v>5.8518541819714397E-3</c:v>
                </c:pt>
                <c:pt idx="991">
                  <c:v>2.9416444106616101E-2</c:v>
                </c:pt>
                <c:pt idx="992">
                  <c:v>-1.7040667931495699E-2</c:v>
                </c:pt>
                <c:pt idx="993">
                  <c:v>3.4111041878402699E-2</c:v>
                </c:pt>
                <c:pt idx="994">
                  <c:v>1.4507479608510194E-2</c:v>
                </c:pt>
                <c:pt idx="995">
                  <c:v>8.0353218722617002E-3</c:v>
                </c:pt>
                <c:pt idx="996">
                  <c:v>-4.1942622214997723E-3</c:v>
                </c:pt>
                <c:pt idx="997">
                  <c:v>-9.7160410899201893E-3</c:v>
                </c:pt>
                <c:pt idx="998">
                  <c:v>-1.46930016571237E-3</c:v>
                </c:pt>
                <c:pt idx="999">
                  <c:v>1.32239323403244E-2</c:v>
                </c:pt>
                <c:pt idx="1000">
                  <c:v>3.3985181905916199E-2</c:v>
                </c:pt>
                <c:pt idx="1001">
                  <c:v>-7.3358139671223788E-3</c:v>
                </c:pt>
                <c:pt idx="1002">
                  <c:v>-2.3145732801073109E-3</c:v>
                </c:pt>
                <c:pt idx="1003">
                  <c:v>3.1452104644184056E-4</c:v>
                </c:pt>
                <c:pt idx="1004">
                  <c:v>6.7878966542964502E-3</c:v>
                </c:pt>
                <c:pt idx="1005">
                  <c:v>-5.5180585734599802E-3</c:v>
                </c:pt>
                <c:pt idx="1006">
                  <c:v>-5.2912460675519045E-3</c:v>
                </c:pt>
                <c:pt idx="1007">
                  <c:v>4.3546770126492501E-3</c:v>
                </c:pt>
                <c:pt idx="1008">
                  <c:v>-9.7310781201598116E-3</c:v>
                </c:pt>
                <c:pt idx="1009">
                  <c:v>-8.0181833040722204E-3</c:v>
                </c:pt>
                <c:pt idx="1010">
                  <c:v>3.254419701268412E-3</c:v>
                </c:pt>
                <c:pt idx="1011">
                  <c:v>1.1178205311716503E-2</c:v>
                </c:pt>
                <c:pt idx="1012">
                  <c:v>5.3943069006884203E-3</c:v>
                </c:pt>
                <c:pt idx="1013">
                  <c:v>1.09656424981424E-2</c:v>
                </c:pt>
                <c:pt idx="1014">
                  <c:v>4.6930533007831987E-4</c:v>
                </c:pt>
                <c:pt idx="1015">
                  <c:v>-8.197779681781819E-3</c:v>
                </c:pt>
                <c:pt idx="1016">
                  <c:v>1.8153931102261201E-2</c:v>
                </c:pt>
                <c:pt idx="1017">
                  <c:v>-2.9073888256963745E-3</c:v>
                </c:pt>
                <c:pt idx="1018">
                  <c:v>9.3114583087405504E-3</c:v>
                </c:pt>
                <c:pt idx="1019">
                  <c:v>-3.2551372167156311E-3</c:v>
                </c:pt>
                <c:pt idx="1020">
                  <c:v>-4.7785604495972018E-3</c:v>
                </c:pt>
                <c:pt idx="1021">
                  <c:v>-2.5760306604942552E-3</c:v>
                </c:pt>
                <c:pt idx="1022">
                  <c:v>2.6009391943882999E-2</c:v>
                </c:pt>
                <c:pt idx="1023">
                  <c:v>3.9775944661638802E-3</c:v>
                </c:pt>
                <c:pt idx="1024">
                  <c:v>-8.1198688168977705E-3</c:v>
                </c:pt>
                <c:pt idx="1025">
                  <c:v>-6.2836091516236961E-3</c:v>
                </c:pt>
                <c:pt idx="1026">
                  <c:v>-1.8151017699448303E-2</c:v>
                </c:pt>
                <c:pt idx="1027">
                  <c:v>1.5562434599950159E-2</c:v>
                </c:pt>
                <c:pt idx="1028">
                  <c:v>-1.2725551701578552E-2</c:v>
                </c:pt>
                <c:pt idx="1029">
                  <c:v>7.2847427597747087E-3</c:v>
                </c:pt>
                <c:pt idx="1030">
                  <c:v>-2.9399837010842052E-3</c:v>
                </c:pt>
                <c:pt idx="1031">
                  <c:v>2.5289122654231612E-3</c:v>
                </c:pt>
                <c:pt idx="1032">
                  <c:v>1.5294061648063469E-2</c:v>
                </c:pt>
                <c:pt idx="1033">
                  <c:v>1.1108231445714344E-3</c:v>
                </c:pt>
                <c:pt idx="1034">
                  <c:v>-8.3171231168597502E-3</c:v>
                </c:pt>
                <c:pt idx="1035">
                  <c:v>-1.0749504306486649E-2</c:v>
                </c:pt>
                <c:pt idx="1036">
                  <c:v>-2.2034707298257999E-2</c:v>
                </c:pt>
                <c:pt idx="1037">
                  <c:v>6.8771892992355102E-3</c:v>
                </c:pt>
                <c:pt idx="1038">
                  <c:v>-1.03070456682264E-2</c:v>
                </c:pt>
                <c:pt idx="1039">
                  <c:v>7.8323067207072012E-3</c:v>
                </c:pt>
                <c:pt idx="1040">
                  <c:v>-3.5334871801143646E-4</c:v>
                </c:pt>
                <c:pt idx="1041">
                  <c:v>8.3791881438268379E-4</c:v>
                </c:pt>
                <c:pt idx="1042">
                  <c:v>1.09367403349898E-2</c:v>
                </c:pt>
                <c:pt idx="1043">
                  <c:v>-3.6762710670983144E-3</c:v>
                </c:pt>
                <c:pt idx="1044">
                  <c:v>-2.7783952843740212E-3</c:v>
                </c:pt>
                <c:pt idx="1045">
                  <c:v>4.5656935432018923E-3</c:v>
                </c:pt>
                <c:pt idx="1046">
                  <c:v>2.3510667036946268E-2</c:v>
                </c:pt>
                <c:pt idx="1047">
                  <c:v>-3.2494033638719402E-2</c:v>
                </c:pt>
                <c:pt idx="1048">
                  <c:v>9.6251239678057043E-4</c:v>
                </c:pt>
                <c:pt idx="1049">
                  <c:v>-8.4789356069012445E-3</c:v>
                </c:pt>
                <c:pt idx="1050">
                  <c:v>-2.100138125717841E-2</c:v>
                </c:pt>
                <c:pt idx="1051">
                  <c:v>7.1693832163048504E-3</c:v>
                </c:pt>
                <c:pt idx="1052">
                  <c:v>1.6964137396396468E-2</c:v>
                </c:pt>
                <c:pt idx="1053">
                  <c:v>-5.1052822998200924E-3</c:v>
                </c:pt>
                <c:pt idx="1054">
                  <c:v>-1.4524493012569701E-3</c:v>
                </c:pt>
                <c:pt idx="1055">
                  <c:v>-1.14398530558237E-2</c:v>
                </c:pt>
                <c:pt idx="1056">
                  <c:v>-2.7618510149520852E-3</c:v>
                </c:pt>
                <c:pt idx="1057">
                  <c:v>-1.8857181584406305E-2</c:v>
                </c:pt>
                <c:pt idx="1058">
                  <c:v>-9.2957105456008202E-3</c:v>
                </c:pt>
                <c:pt idx="1059">
                  <c:v>-6.5338053569226513E-3</c:v>
                </c:pt>
                <c:pt idx="1060">
                  <c:v>9.8490792988310278E-3</c:v>
                </c:pt>
                <c:pt idx="1061">
                  <c:v>-3.1539689872701102E-2</c:v>
                </c:pt>
                <c:pt idx="1062">
                  <c:v>5.2845554386025603E-3</c:v>
                </c:pt>
                <c:pt idx="1063">
                  <c:v>7.8560843356359003E-3</c:v>
                </c:pt>
                <c:pt idx="1064">
                  <c:v>7.7195046965007532E-4</c:v>
                </c:pt>
                <c:pt idx="1065">
                  <c:v>-3.0226318722753276E-2</c:v>
                </c:pt>
                <c:pt idx="1066">
                  <c:v>1.0878863881818501E-2</c:v>
                </c:pt>
                <c:pt idx="1067">
                  <c:v>-9.5529848499138811E-3</c:v>
                </c:pt>
                <c:pt idx="1068">
                  <c:v>1.6314474700681723E-2</c:v>
                </c:pt>
                <c:pt idx="1069">
                  <c:v>-2.9899424796165197E-2</c:v>
                </c:pt>
                <c:pt idx="1070">
                  <c:v>7.9812459992102923E-3</c:v>
                </c:pt>
                <c:pt idx="1071">
                  <c:v>-1.1690582633678354E-2</c:v>
                </c:pt>
                <c:pt idx="1072">
                  <c:v>-9.6166951090049281E-3</c:v>
                </c:pt>
                <c:pt idx="1073">
                  <c:v>-1.6461800457688188E-2</c:v>
                </c:pt>
                <c:pt idx="1074">
                  <c:v>2.4861738080364126E-2</c:v>
                </c:pt>
                <c:pt idx="1075">
                  <c:v>1.4563353236317573E-2</c:v>
                </c:pt>
                <c:pt idx="1076">
                  <c:v>6.5712969200674093E-3</c:v>
                </c:pt>
                <c:pt idx="1077">
                  <c:v>1.8060811346042434E-4</c:v>
                </c:pt>
                <c:pt idx="1078">
                  <c:v>1.2813007396714303E-2</c:v>
                </c:pt>
                <c:pt idx="1079">
                  <c:v>7.5412493681622185E-3</c:v>
                </c:pt>
                <c:pt idx="1080">
                  <c:v>-1.9084069536111165E-2</c:v>
                </c:pt>
                <c:pt idx="1081">
                  <c:v>6.4971131364053997E-3</c:v>
                </c:pt>
                <c:pt idx="1082">
                  <c:v>-1.2700053064603103E-2</c:v>
                </c:pt>
                <c:pt idx="1083">
                  <c:v>2.0975137904365913E-2</c:v>
                </c:pt>
                <c:pt idx="1084">
                  <c:v>7.6484957129977034E-3</c:v>
                </c:pt>
                <c:pt idx="1085">
                  <c:v>-9.5229604452271004E-3</c:v>
                </c:pt>
                <c:pt idx="1086">
                  <c:v>-8.5013328575786751E-3</c:v>
                </c:pt>
                <c:pt idx="1087">
                  <c:v>8.3199523362327175E-4</c:v>
                </c:pt>
                <c:pt idx="1088">
                  <c:v>3.1872987559826718E-2</c:v>
                </c:pt>
                <c:pt idx="1089">
                  <c:v>6.856890137842033E-3</c:v>
                </c:pt>
                <c:pt idx="1090">
                  <c:v>-1.2129030294396799E-2</c:v>
                </c:pt>
                <c:pt idx="1091">
                  <c:v>2.6647270785603364E-2</c:v>
                </c:pt>
                <c:pt idx="1092">
                  <c:v>4.5210277885209104E-3</c:v>
                </c:pt>
                <c:pt idx="1093">
                  <c:v>-1.2059645273548978E-2</c:v>
                </c:pt>
                <c:pt idx="1094">
                  <c:v>-9.3132791256237326E-3</c:v>
                </c:pt>
                <c:pt idx="1095">
                  <c:v>1.7791215301846399E-3</c:v>
                </c:pt>
                <c:pt idx="1096">
                  <c:v>-7.2604691021103179E-3</c:v>
                </c:pt>
                <c:pt idx="1097">
                  <c:v>-1.0597649882295498E-2</c:v>
                </c:pt>
                <c:pt idx="1098">
                  <c:v>-1.16588921412192E-2</c:v>
                </c:pt>
                <c:pt idx="1099">
                  <c:v>9.2820905954961227E-3</c:v>
                </c:pt>
                <c:pt idx="1100">
                  <c:v>-1.7273841802874498E-2</c:v>
                </c:pt>
                <c:pt idx="1101">
                  <c:v>9.0213830488090046E-3</c:v>
                </c:pt>
                <c:pt idx="1102">
                  <c:v>-1.4298798392155899E-2</c:v>
                </c:pt>
                <c:pt idx="1103">
                  <c:v>1.1802411964981449E-3</c:v>
                </c:pt>
                <c:pt idx="1104">
                  <c:v>1.14320668349838E-2</c:v>
                </c:pt>
                <c:pt idx="1105">
                  <c:v>1.4513695151619099E-2</c:v>
                </c:pt>
                <c:pt idx="1106">
                  <c:v>1.4827923607636901E-3</c:v>
                </c:pt>
                <c:pt idx="1107">
                  <c:v>-5.0754591474592714E-3</c:v>
                </c:pt>
                <c:pt idx="1108">
                  <c:v>-1.2504758140787177E-2</c:v>
                </c:pt>
                <c:pt idx="1109">
                  <c:v>-3.9322904275016397E-2</c:v>
                </c:pt>
                <c:pt idx="1110">
                  <c:v>5.2620181198660201E-3</c:v>
                </c:pt>
                <c:pt idx="1111">
                  <c:v>2.3735486794614999E-2</c:v>
                </c:pt>
                <c:pt idx="1112">
                  <c:v>-3.5218064366373605E-2</c:v>
                </c:pt>
                <c:pt idx="1113">
                  <c:v>1.1829147384164301E-2</c:v>
                </c:pt>
                <c:pt idx="1114">
                  <c:v>1.1203317223065546E-2</c:v>
                </c:pt>
                <c:pt idx="1115">
                  <c:v>-5.5730325676159155E-3</c:v>
                </c:pt>
                <c:pt idx="1116">
                  <c:v>-4.4395260289345935E-2</c:v>
                </c:pt>
                <c:pt idx="1117">
                  <c:v>8.4726952334757185E-3</c:v>
                </c:pt>
                <c:pt idx="1118">
                  <c:v>-4.4986582822074114E-2</c:v>
                </c:pt>
                <c:pt idx="1119">
                  <c:v>4.386620085378095E-2</c:v>
                </c:pt>
                <c:pt idx="1120">
                  <c:v>3.6908303768408299E-2</c:v>
                </c:pt>
                <c:pt idx="1121">
                  <c:v>-4.0731561375278703E-2</c:v>
                </c:pt>
                <c:pt idx="1122">
                  <c:v>-2.1185210045372022E-2</c:v>
                </c:pt>
                <c:pt idx="1123">
                  <c:v>1.0662105887679144E-3</c:v>
                </c:pt>
                <c:pt idx="1124">
                  <c:v>1.9329336510387703E-2</c:v>
                </c:pt>
                <c:pt idx="1125">
                  <c:v>-4.6825317469133699E-3</c:v>
                </c:pt>
                <c:pt idx="1126">
                  <c:v>-8.6114645705116524E-2</c:v>
                </c:pt>
                <c:pt idx="1127">
                  <c:v>6.5704567632282093E-2</c:v>
                </c:pt>
                <c:pt idx="1128">
                  <c:v>2.658715801956328E-3</c:v>
                </c:pt>
                <c:pt idx="1129">
                  <c:v>-2.84830863286923E-2</c:v>
                </c:pt>
                <c:pt idx="1130">
                  <c:v>-1.1385549160121501E-2</c:v>
                </c:pt>
                <c:pt idx="1131">
                  <c:v>-2.6407816932313453E-2</c:v>
                </c:pt>
                <c:pt idx="1132">
                  <c:v>-5.3058037730141346E-2</c:v>
                </c:pt>
                <c:pt idx="1133">
                  <c:v>-2.7517533740270212E-3</c:v>
                </c:pt>
                <c:pt idx="1134">
                  <c:v>-4.5299740937904898E-2</c:v>
                </c:pt>
                <c:pt idx="1135">
                  <c:v>1.64496751657871E-2</c:v>
                </c:pt>
                <c:pt idx="1136">
                  <c:v>0.10607559171410012</c:v>
                </c:pt>
                <c:pt idx="1137">
                  <c:v>-1.4712790703810701E-2</c:v>
                </c:pt>
                <c:pt idx="1138">
                  <c:v>-8.4695980757444472E-2</c:v>
                </c:pt>
                <c:pt idx="1139">
                  <c:v>4.9968389029682023E-2</c:v>
                </c:pt>
                <c:pt idx="1140">
                  <c:v>-2.2249748056528934E-2</c:v>
                </c:pt>
                <c:pt idx="1141">
                  <c:v>6.0406146470715585E-2</c:v>
                </c:pt>
                <c:pt idx="1142">
                  <c:v>-2.7319375446446123E-2</c:v>
                </c:pt>
                <c:pt idx="1143">
                  <c:v>-3.8675342629000763E-2</c:v>
                </c:pt>
                <c:pt idx="1144">
                  <c:v>1.8746551834025772E-2</c:v>
                </c:pt>
                <c:pt idx="1145">
                  <c:v>-4.0699751799866485E-2</c:v>
                </c:pt>
                <c:pt idx="1146">
                  <c:v>-2.7772890489510201E-2</c:v>
                </c:pt>
                <c:pt idx="1147">
                  <c:v>0.121331988227295</c:v>
                </c:pt>
                <c:pt idx="1148">
                  <c:v>-6.4656759213690101E-2</c:v>
                </c:pt>
                <c:pt idx="1149">
                  <c:v>3.4281108215607606E-2</c:v>
                </c:pt>
                <c:pt idx="1150">
                  <c:v>-5.2528153094846004E-3</c:v>
                </c:pt>
                <c:pt idx="1151">
                  <c:v>-1.36379728870605E-2</c:v>
                </c:pt>
                <c:pt idx="1152">
                  <c:v>1.8523310608110074E-2</c:v>
                </c:pt>
                <c:pt idx="1153">
                  <c:v>-5.0357026637293523E-2</c:v>
                </c:pt>
                <c:pt idx="1154">
                  <c:v>-3.6953091285637799E-2</c:v>
                </c:pt>
                <c:pt idx="1155">
                  <c:v>3.8782868496360402E-2</c:v>
                </c:pt>
                <c:pt idx="1156">
                  <c:v>-2.8046762479624113E-3</c:v>
                </c:pt>
                <c:pt idx="1157">
                  <c:v>-2.1508143231370111E-2</c:v>
                </c:pt>
                <c:pt idx="1158">
                  <c:v>-3.4761463542860201E-2</c:v>
                </c:pt>
                <c:pt idx="1159">
                  <c:v>7.9630928160057096E-2</c:v>
                </c:pt>
                <c:pt idx="1160">
                  <c:v>-6.9101289422528481E-2</c:v>
                </c:pt>
                <c:pt idx="1161">
                  <c:v>-3.2102820744946997E-2</c:v>
                </c:pt>
                <c:pt idx="1162">
                  <c:v>1.9129308126455601E-2</c:v>
                </c:pt>
                <c:pt idx="1163">
                  <c:v>-5.6418922426693913E-2</c:v>
                </c:pt>
                <c:pt idx="1164">
                  <c:v>-3.2062596993543198E-2</c:v>
                </c:pt>
                <c:pt idx="1165">
                  <c:v>6.0526613204545568E-2</c:v>
                </c:pt>
                <c:pt idx="1166">
                  <c:v>1.7053232267707399E-2</c:v>
                </c:pt>
                <c:pt idx="1167">
                  <c:v>7.8430881722942932E-3</c:v>
                </c:pt>
                <c:pt idx="1168">
                  <c:v>3.3649452667575012E-2</c:v>
                </c:pt>
                <c:pt idx="1169">
                  <c:v>1.0714382016203399E-2</c:v>
                </c:pt>
                <c:pt idx="1170">
                  <c:v>-8.3050102567341216E-2</c:v>
                </c:pt>
                <c:pt idx="1171">
                  <c:v>4.4957246234152197E-2</c:v>
                </c:pt>
                <c:pt idx="1172">
                  <c:v>2.5338803265627711E-2</c:v>
                </c:pt>
                <c:pt idx="1173">
                  <c:v>-2.239985685233431E-2</c:v>
                </c:pt>
                <c:pt idx="1174">
                  <c:v>5.3975642156889395E-2</c:v>
                </c:pt>
                <c:pt idx="1175">
                  <c:v>1.07632714264214E-2</c:v>
                </c:pt>
                <c:pt idx="1176">
                  <c:v>-1.7225888618857509E-2</c:v>
                </c:pt>
                <c:pt idx="1177">
                  <c:v>1.9376970353869264E-2</c:v>
                </c:pt>
                <c:pt idx="1178">
                  <c:v>-4.2764642025274413E-2</c:v>
                </c:pt>
                <c:pt idx="1179">
                  <c:v>2.7541309690606652E-2</c:v>
                </c:pt>
                <c:pt idx="1180">
                  <c:v>-1.161557889464635E-2</c:v>
                </c:pt>
                <c:pt idx="1181">
                  <c:v>3.6440273562854529E-2</c:v>
                </c:pt>
                <c:pt idx="1182">
                  <c:v>-1.96522366230245E-2</c:v>
                </c:pt>
                <c:pt idx="1183">
                  <c:v>-2.5763475084121013E-2</c:v>
                </c:pt>
                <c:pt idx="1184">
                  <c:v>2.1121264243682568E-2</c:v>
                </c:pt>
                <c:pt idx="1185">
                  <c:v>-2.4047758734739699E-2</c:v>
                </c:pt>
                <c:pt idx="1186">
                  <c:v>-1.7924797103745699E-2</c:v>
                </c:pt>
                <c:pt idx="1187">
                  <c:v>4.0512086451869114E-3</c:v>
                </c:pt>
                <c:pt idx="1188">
                  <c:v>1.5704205960720502E-2</c:v>
                </c:pt>
                <c:pt idx="1189">
                  <c:v>-1.0128571392349944E-2</c:v>
                </c:pt>
                <c:pt idx="1190">
                  <c:v>2.4757372980559349E-2</c:v>
                </c:pt>
                <c:pt idx="1191">
                  <c:v>1.82859571702844E-2</c:v>
                </c:pt>
                <c:pt idx="1192">
                  <c:v>1.5047924027944399E-2</c:v>
                </c:pt>
                <c:pt idx="1193">
                  <c:v>-1.5470131527213203E-2</c:v>
                </c:pt>
                <c:pt idx="1194">
                  <c:v>4.9056536087314809E-4</c:v>
                </c:pt>
                <c:pt idx="1195">
                  <c:v>-1.8954516714710962E-2</c:v>
                </c:pt>
                <c:pt idx="1196">
                  <c:v>1.2816679256880653E-3</c:v>
                </c:pt>
                <c:pt idx="1197">
                  <c:v>-1.7509913810037001E-2</c:v>
                </c:pt>
                <c:pt idx="1198">
                  <c:v>-8.4078429309800487E-3</c:v>
                </c:pt>
                <c:pt idx="1199">
                  <c:v>7.3200031390418252E-3</c:v>
                </c:pt>
                <c:pt idx="1200">
                  <c:v>-2.0453693900138598E-2</c:v>
                </c:pt>
                <c:pt idx="1201">
                  <c:v>1.4684284048906903E-2</c:v>
                </c:pt>
                <c:pt idx="1202">
                  <c:v>6.2079824213333225E-4</c:v>
                </c:pt>
                <c:pt idx="1203">
                  <c:v>-4.6341448843348371E-2</c:v>
                </c:pt>
                <c:pt idx="1204">
                  <c:v>4.0441320619057815E-2</c:v>
                </c:pt>
                <c:pt idx="1205">
                  <c:v>-2.166184142410086E-2</c:v>
                </c:pt>
                <c:pt idx="1206">
                  <c:v>-1.4378809723603499E-2</c:v>
                </c:pt>
                <c:pt idx="1207">
                  <c:v>-3.3681184815541583E-3</c:v>
                </c:pt>
                <c:pt idx="1208">
                  <c:v>1.3799665091738121E-2</c:v>
                </c:pt>
                <c:pt idx="1209">
                  <c:v>1.9578854284817721E-2</c:v>
                </c:pt>
                <c:pt idx="1210">
                  <c:v>-2.2162917711147E-2</c:v>
                </c:pt>
                <c:pt idx="1211">
                  <c:v>-2.9669224988135901E-3</c:v>
                </c:pt>
                <c:pt idx="1212">
                  <c:v>-3.4784765835797998E-4</c:v>
                </c:pt>
                <c:pt idx="1213">
                  <c:v>1.7745570060929361E-2</c:v>
                </c:pt>
                <c:pt idx="1214">
                  <c:v>-1.2334190336052301E-2</c:v>
                </c:pt>
                <c:pt idx="1215">
                  <c:v>1.2505718750162501E-2</c:v>
                </c:pt>
                <c:pt idx="1216">
                  <c:v>3.4072131439915401E-2</c:v>
                </c:pt>
                <c:pt idx="1217">
                  <c:v>-1.3341204066594401E-2</c:v>
                </c:pt>
                <c:pt idx="1218">
                  <c:v>-3.3113998703507404E-2</c:v>
                </c:pt>
                <c:pt idx="1219">
                  <c:v>1.7566377736995903E-2</c:v>
                </c:pt>
                <c:pt idx="1220">
                  <c:v>3.7064520720316622E-3</c:v>
                </c:pt>
                <c:pt idx="1221">
                  <c:v>-1.1421747630585552E-2</c:v>
                </c:pt>
                <c:pt idx="1222">
                  <c:v>-2.7726425449225899E-2</c:v>
                </c:pt>
                <c:pt idx="1223">
                  <c:v>-4.1440388000742097E-4</c:v>
                </c:pt>
                <c:pt idx="1224">
                  <c:v>-1.1382387483800703E-2</c:v>
                </c:pt>
                <c:pt idx="1225">
                  <c:v>-9.7284531585670707E-3</c:v>
                </c:pt>
                <c:pt idx="1226">
                  <c:v>-3.4757422425209052E-2</c:v>
                </c:pt>
                <c:pt idx="1227">
                  <c:v>3.5562976328330005E-2</c:v>
                </c:pt>
                <c:pt idx="1228">
                  <c:v>-6.5094992367417124E-3</c:v>
                </c:pt>
                <c:pt idx="1229">
                  <c:v>-1.7813358575257301E-2</c:v>
                </c:pt>
                <c:pt idx="1230">
                  <c:v>3.639183826414101E-3</c:v>
                </c:pt>
                <c:pt idx="1231">
                  <c:v>-3.301633210940421E-2</c:v>
                </c:pt>
                <c:pt idx="1232">
                  <c:v>1.537831375084126E-3</c:v>
                </c:pt>
                <c:pt idx="1233">
                  <c:v>2.49714415415083E-2</c:v>
                </c:pt>
                <c:pt idx="1234">
                  <c:v>-2.5463471947780873E-2</c:v>
                </c:pt>
                <c:pt idx="1235">
                  <c:v>9.680720279300753E-4</c:v>
                </c:pt>
                <c:pt idx="1236">
                  <c:v>-1.2021954898101301E-2</c:v>
                </c:pt>
                <c:pt idx="1237">
                  <c:v>4.8215176396662701E-2</c:v>
                </c:pt>
                <c:pt idx="1238">
                  <c:v>5.8601328113153965E-3</c:v>
                </c:pt>
                <c:pt idx="1239">
                  <c:v>2.7178162390759784E-2</c:v>
                </c:pt>
                <c:pt idx="1240">
                  <c:v>4.1068305436131724E-3</c:v>
                </c:pt>
                <c:pt idx="1241">
                  <c:v>-1.7029094540870701E-3</c:v>
                </c:pt>
                <c:pt idx="1242">
                  <c:v>2.96489855378981E-2</c:v>
                </c:pt>
                <c:pt idx="1243">
                  <c:v>1.7527066324608501E-2</c:v>
                </c:pt>
                <c:pt idx="1244">
                  <c:v>-3.4529569853302584E-2</c:v>
                </c:pt>
                <c:pt idx="1245">
                  <c:v>-8.7688272935190804E-3</c:v>
                </c:pt>
                <c:pt idx="1246">
                  <c:v>5.3541103215048395E-2</c:v>
                </c:pt>
                <c:pt idx="1247">
                  <c:v>-2.295849374072411E-2</c:v>
                </c:pt>
                <c:pt idx="1248">
                  <c:v>1.23873313376956E-2</c:v>
                </c:pt>
                <c:pt idx="1249">
                  <c:v>2.4360576574962198E-2</c:v>
                </c:pt>
                <c:pt idx="1250">
                  <c:v>-1.72311383204037E-2</c:v>
                </c:pt>
                <c:pt idx="1251">
                  <c:v>-2.0777661511184202E-2</c:v>
                </c:pt>
                <c:pt idx="1252">
                  <c:v>1.9022174643000007E-2</c:v>
                </c:pt>
                <c:pt idx="1253">
                  <c:v>2.0694978817373474E-2</c:v>
                </c:pt>
                <c:pt idx="1254">
                  <c:v>1.0338934428836299E-2</c:v>
                </c:pt>
                <c:pt idx="1255">
                  <c:v>9.9961908458485859E-3</c:v>
                </c:pt>
                <c:pt idx="1256">
                  <c:v>-9.9240503268009411E-4</c:v>
                </c:pt>
                <c:pt idx="1257">
                  <c:v>-2.544300406752761E-2</c:v>
                </c:pt>
                <c:pt idx="1258">
                  <c:v>7.7013960582822515E-3</c:v>
                </c:pt>
                <c:pt idx="1259">
                  <c:v>2.3972273965321211E-2</c:v>
                </c:pt>
                <c:pt idx="1260">
                  <c:v>5.3727971337393316E-3</c:v>
                </c:pt>
                <c:pt idx="1261">
                  <c:v>-2.4921635944188614E-2</c:v>
                </c:pt>
                <c:pt idx="1262">
                  <c:v>2.4126097603172098E-3</c:v>
                </c:pt>
                <c:pt idx="1263">
                  <c:v>1.2735051498060651E-2</c:v>
                </c:pt>
                <c:pt idx="1264">
                  <c:v>6.751599983139873E-3</c:v>
                </c:pt>
                <c:pt idx="1265">
                  <c:v>-2.5911940128749852E-2</c:v>
                </c:pt>
                <c:pt idx="1266">
                  <c:v>2.0937964958105952E-2</c:v>
                </c:pt>
                <c:pt idx="1267">
                  <c:v>-5.2395005733410103E-3</c:v>
                </c:pt>
                <c:pt idx="1268">
                  <c:v>6.4230477514367395E-3</c:v>
                </c:pt>
                <c:pt idx="1269">
                  <c:v>-6.0852322312017026E-4</c:v>
                </c:pt>
                <c:pt idx="1270">
                  <c:v>-1.0290416217680901E-2</c:v>
                </c:pt>
                <c:pt idx="1271">
                  <c:v>1.42083288195047E-3</c:v>
                </c:pt>
                <c:pt idx="1272">
                  <c:v>9.6209160590625207E-3</c:v>
                </c:pt>
                <c:pt idx="1273">
                  <c:v>6.4763105831524247E-3</c:v>
                </c:pt>
                <c:pt idx="1274">
                  <c:v>6.7546734674964128E-4</c:v>
                </c:pt>
                <c:pt idx="1275">
                  <c:v>3.1391611187969258E-2</c:v>
                </c:pt>
                <c:pt idx="1276">
                  <c:v>-7.8600115769029456E-3</c:v>
                </c:pt>
                <c:pt idx="1277">
                  <c:v>1.3180528148594559E-2</c:v>
                </c:pt>
                <c:pt idx="1278">
                  <c:v>-1.7136539858814602E-2</c:v>
                </c:pt>
                <c:pt idx="1279">
                  <c:v>1.5968624447194702E-2</c:v>
                </c:pt>
                <c:pt idx="1280">
                  <c:v>-1.6854104185496002E-2</c:v>
                </c:pt>
                <c:pt idx="1281">
                  <c:v>5.7363136349100454E-3</c:v>
                </c:pt>
                <c:pt idx="1282">
                  <c:v>-2.3168878991556778E-2</c:v>
                </c:pt>
                <c:pt idx="1283">
                  <c:v>1.16369618223678E-2</c:v>
                </c:pt>
                <c:pt idx="1284">
                  <c:v>-2.33785112832864E-3</c:v>
                </c:pt>
                <c:pt idx="1285">
                  <c:v>2.1267495313190797E-2</c:v>
                </c:pt>
                <c:pt idx="1286">
                  <c:v>-2.0810745563998412E-3</c:v>
                </c:pt>
                <c:pt idx="1287">
                  <c:v>-1.06105738829097E-2</c:v>
                </c:pt>
                <c:pt idx="1288">
                  <c:v>-1.77712183395199E-2</c:v>
                </c:pt>
                <c:pt idx="1289">
                  <c:v>-9.1378632179851468E-3</c:v>
                </c:pt>
                <c:pt idx="1290">
                  <c:v>1.82194374596415E-2</c:v>
                </c:pt>
                <c:pt idx="1291">
                  <c:v>-2.1077971517812478E-2</c:v>
                </c:pt>
                <c:pt idx="1292">
                  <c:v>1.6619145416381903E-2</c:v>
                </c:pt>
                <c:pt idx="1293">
                  <c:v>-4.8663309421394596E-3</c:v>
                </c:pt>
                <c:pt idx="1294">
                  <c:v>2.1594549306431583E-2</c:v>
                </c:pt>
                <c:pt idx="1295">
                  <c:v>-4.9475838178001334E-3</c:v>
                </c:pt>
                <c:pt idx="1296">
                  <c:v>3.3935127093654288E-3</c:v>
                </c:pt>
                <c:pt idx="1297">
                  <c:v>8.7729296771483778E-3</c:v>
                </c:pt>
                <c:pt idx="1298">
                  <c:v>7.5208799011097817E-3</c:v>
                </c:pt>
                <c:pt idx="1299">
                  <c:v>3.8190010003111403E-3</c:v>
                </c:pt>
                <c:pt idx="1300">
                  <c:v>-8.1224472949487959E-3</c:v>
                </c:pt>
                <c:pt idx="1301">
                  <c:v>6.5125908713890499E-3</c:v>
                </c:pt>
                <c:pt idx="1302">
                  <c:v>-4.9682002087524024E-3</c:v>
                </c:pt>
                <c:pt idx="1303">
                  <c:v>1.52894640532084E-2</c:v>
                </c:pt>
                <c:pt idx="1304">
                  <c:v>-1.3148212504193938E-2</c:v>
                </c:pt>
                <c:pt idx="1305">
                  <c:v>-1.4412863316530303E-2</c:v>
                </c:pt>
                <c:pt idx="1306">
                  <c:v>-1.9088802016205102E-3</c:v>
                </c:pt>
                <c:pt idx="1307">
                  <c:v>-4.5277768445064395E-3</c:v>
                </c:pt>
                <c:pt idx="1308">
                  <c:v>7.9942601091536527E-3</c:v>
                </c:pt>
                <c:pt idx="1309">
                  <c:v>-1.5482525650526078E-2</c:v>
                </c:pt>
                <c:pt idx="1310">
                  <c:v>2.6111787884058589E-3</c:v>
                </c:pt>
                <c:pt idx="1311">
                  <c:v>6.5147923361939504E-3</c:v>
                </c:pt>
                <c:pt idx="1312">
                  <c:v>2.7438017984604723E-2</c:v>
                </c:pt>
                <c:pt idx="1313">
                  <c:v>-2.1689800851579588E-3</c:v>
                </c:pt>
                <c:pt idx="1314">
                  <c:v>1.3684784058471801E-2</c:v>
                </c:pt>
                <c:pt idx="1315">
                  <c:v>-3.5302627498111612E-3</c:v>
                </c:pt>
                <c:pt idx="1316">
                  <c:v>-2.7557739378319636E-3</c:v>
                </c:pt>
                <c:pt idx="1317">
                  <c:v>-1.3444653722589701E-2</c:v>
                </c:pt>
                <c:pt idx="1318">
                  <c:v>3.0282249062686803E-3</c:v>
                </c:pt>
                <c:pt idx="1319">
                  <c:v>-1.9075625625720363E-2</c:v>
                </c:pt>
                <c:pt idx="1320">
                  <c:v>7.9610063814081981E-4</c:v>
                </c:pt>
                <c:pt idx="1321">
                  <c:v>-1.082507854720847E-3</c:v>
                </c:pt>
                <c:pt idx="1322">
                  <c:v>-4.4890041689849914E-3</c:v>
                </c:pt>
                <c:pt idx="1323">
                  <c:v>1.15856088761343E-2</c:v>
                </c:pt>
                <c:pt idx="1324">
                  <c:v>-7.7211018414351804E-3</c:v>
                </c:pt>
                <c:pt idx="1325">
                  <c:v>1.7133115508595601E-2</c:v>
                </c:pt>
                <c:pt idx="1326">
                  <c:v>8.7702676454700403E-3</c:v>
                </c:pt>
                <c:pt idx="1327">
                  <c:v>1.4624857663662403E-3</c:v>
                </c:pt>
                <c:pt idx="1328">
                  <c:v>7.5152051969157923E-3</c:v>
                </c:pt>
                <c:pt idx="1329">
                  <c:v>4.7146766070087403E-3</c:v>
                </c:pt>
                <c:pt idx="1330">
                  <c:v>-9.6854626567652383E-3</c:v>
                </c:pt>
                <c:pt idx="1331">
                  <c:v>7.6189118441087299E-3</c:v>
                </c:pt>
                <c:pt idx="1332">
                  <c:v>2.9411608785174805E-3</c:v>
                </c:pt>
                <c:pt idx="1333">
                  <c:v>2.4049963708792652E-3</c:v>
                </c:pt>
                <c:pt idx="1334">
                  <c:v>4.1480396839471065E-3</c:v>
                </c:pt>
                <c:pt idx="1335">
                  <c:v>-4.7412570786050804E-3</c:v>
                </c:pt>
                <c:pt idx="1336">
                  <c:v>4.4309623969797035E-3</c:v>
                </c:pt>
                <c:pt idx="1337">
                  <c:v>5.0969294874646512E-3</c:v>
                </c:pt>
                <c:pt idx="1338">
                  <c:v>1.0303850093222756E-2</c:v>
                </c:pt>
                <c:pt idx="1339">
                  <c:v>-1.63967676276548E-3</c:v>
                </c:pt>
                <c:pt idx="1340">
                  <c:v>-3.9368081465389702E-3</c:v>
                </c:pt>
                <c:pt idx="1341">
                  <c:v>3.0146126465414452E-3</c:v>
                </c:pt>
                <c:pt idx="1342">
                  <c:v>1.1095168048084901E-2</c:v>
                </c:pt>
                <c:pt idx="1343">
                  <c:v>-1.7744024594095063E-3</c:v>
                </c:pt>
                <c:pt idx="1344">
                  <c:v>1.2626315421078E-3</c:v>
                </c:pt>
                <c:pt idx="1345">
                  <c:v>-1.8111388447855769E-3</c:v>
                </c:pt>
                <c:pt idx="1346">
                  <c:v>7.5599113986975913E-3</c:v>
                </c:pt>
                <c:pt idx="1347">
                  <c:v>3.9228703940575411E-4</c:v>
                </c:pt>
                <c:pt idx="1348">
                  <c:v>-1.8708985046778866E-2</c:v>
                </c:pt>
                <c:pt idx="1349">
                  <c:v>9.5717231550530493E-3</c:v>
                </c:pt>
                <c:pt idx="1350">
                  <c:v>-1.3200281011615386E-3</c:v>
                </c:pt>
                <c:pt idx="1351">
                  <c:v>2.4054345881492252E-3</c:v>
                </c:pt>
                <c:pt idx="1352">
                  <c:v>9.1520539574069908E-3</c:v>
                </c:pt>
                <c:pt idx="1353">
                  <c:v>-6.2464648137372999E-3</c:v>
                </c:pt>
                <c:pt idx="1354">
                  <c:v>1.0147585266847187E-2</c:v>
                </c:pt>
                <c:pt idx="1355">
                  <c:v>1.4825364119731701E-2</c:v>
                </c:pt>
                <c:pt idx="1356">
                  <c:v>-2.8457833421318334E-3</c:v>
                </c:pt>
                <c:pt idx="1357">
                  <c:v>-3.2504857941419754E-4</c:v>
                </c:pt>
                <c:pt idx="1358">
                  <c:v>-3.2274246290738199E-3</c:v>
                </c:pt>
                <c:pt idx="1359">
                  <c:v>-1.4906106899065555E-2</c:v>
                </c:pt>
                <c:pt idx="1360">
                  <c:v>-1.5281928937365072E-3</c:v>
                </c:pt>
                <c:pt idx="1361">
                  <c:v>1.0267526718877863E-2</c:v>
                </c:pt>
                <c:pt idx="1362">
                  <c:v>-3.8573578397773506E-3</c:v>
                </c:pt>
                <c:pt idx="1363">
                  <c:v>6.0702191963769858E-3</c:v>
                </c:pt>
                <c:pt idx="1364">
                  <c:v>8.9406696647271067E-3</c:v>
                </c:pt>
                <c:pt idx="1365">
                  <c:v>1.4746153871324398E-2</c:v>
                </c:pt>
                <c:pt idx="1366">
                  <c:v>-5.4497914891857482E-3</c:v>
                </c:pt>
                <c:pt idx="1367">
                  <c:v>9.3031938131754918E-3</c:v>
                </c:pt>
                <c:pt idx="1368">
                  <c:v>-6.6964723344979504E-3</c:v>
                </c:pt>
                <c:pt idx="1369">
                  <c:v>7.9905536245191821E-3</c:v>
                </c:pt>
                <c:pt idx="1370">
                  <c:v>-6.4195389821246852E-3</c:v>
                </c:pt>
                <c:pt idx="1371">
                  <c:v>8.7813494912882227E-3</c:v>
                </c:pt>
                <c:pt idx="1372">
                  <c:v>-5.7552208011616335E-4</c:v>
                </c:pt>
                <c:pt idx="1373">
                  <c:v>4.5619635711382199E-4</c:v>
                </c:pt>
                <c:pt idx="1374">
                  <c:v>-7.1060483689474024E-3</c:v>
                </c:pt>
                <c:pt idx="1375">
                  <c:v>4.8256837658812914E-3</c:v>
                </c:pt>
                <c:pt idx="1376">
                  <c:v>-3.0862324578566102E-3</c:v>
                </c:pt>
                <c:pt idx="1377">
                  <c:v>1.1422043219666172E-2</c:v>
                </c:pt>
                <c:pt idx="1378">
                  <c:v>-5.5238675240270102E-3</c:v>
                </c:pt>
                <c:pt idx="1379">
                  <c:v>-1.4543259450533601E-2</c:v>
                </c:pt>
                <c:pt idx="1380">
                  <c:v>-1.6401229359942669E-2</c:v>
                </c:pt>
                <c:pt idx="1381">
                  <c:v>1.0132542440097301E-3</c:v>
                </c:pt>
                <c:pt idx="1382">
                  <c:v>3.6943543303152499E-3</c:v>
                </c:pt>
                <c:pt idx="1383">
                  <c:v>1.4953674893015453E-3</c:v>
                </c:pt>
                <c:pt idx="1384">
                  <c:v>6.2116490553254591E-3</c:v>
                </c:pt>
                <c:pt idx="1385">
                  <c:v>3.2578988243095802E-3</c:v>
                </c:pt>
                <c:pt idx="1386">
                  <c:v>-2.4949137029573083E-3</c:v>
                </c:pt>
                <c:pt idx="1387">
                  <c:v>-3.7207024034722012E-3</c:v>
                </c:pt>
                <c:pt idx="1388">
                  <c:v>-4.16834203606028E-3</c:v>
                </c:pt>
                <c:pt idx="1389">
                  <c:v>1.45578094898942E-2</c:v>
                </c:pt>
                <c:pt idx="1390">
                  <c:v>6.5378029731075734E-3</c:v>
                </c:pt>
                <c:pt idx="1391">
                  <c:v>-5.6947220588839899E-3</c:v>
                </c:pt>
                <c:pt idx="1392">
                  <c:v>6.1200490945894134E-3</c:v>
                </c:pt>
                <c:pt idx="1393">
                  <c:v>1.2338926477505494E-2</c:v>
                </c:pt>
                <c:pt idx="1394">
                  <c:v>-1.5898191743947607E-2</c:v>
                </c:pt>
                <c:pt idx="1395">
                  <c:v>1.7706574920914101E-2</c:v>
                </c:pt>
                <c:pt idx="1396">
                  <c:v>-1.19439229420458E-2</c:v>
                </c:pt>
                <c:pt idx="1397">
                  <c:v>2.3981386862500752E-3</c:v>
                </c:pt>
                <c:pt idx="1398">
                  <c:v>-4.5116864559316917E-3</c:v>
                </c:pt>
                <c:pt idx="1399">
                  <c:v>-9.7242416060497501E-3</c:v>
                </c:pt>
                <c:pt idx="1400">
                  <c:v>1.7566286282455001E-2</c:v>
                </c:pt>
                <c:pt idx="1401">
                  <c:v>-1.4658374108544498E-2</c:v>
                </c:pt>
                <c:pt idx="1402">
                  <c:v>8.1554805107175773E-3</c:v>
                </c:pt>
                <c:pt idx="1403">
                  <c:v>-1.15570538010339E-2</c:v>
                </c:pt>
                <c:pt idx="1404">
                  <c:v>1.7854421670165774E-3</c:v>
                </c:pt>
                <c:pt idx="1405">
                  <c:v>1.8467435526623801E-2</c:v>
                </c:pt>
                <c:pt idx="1406">
                  <c:v>1.0376246025455553E-2</c:v>
                </c:pt>
                <c:pt idx="1407">
                  <c:v>7.1649779870331404E-3</c:v>
                </c:pt>
                <c:pt idx="1408">
                  <c:v>-3.9515029287101296E-3</c:v>
                </c:pt>
                <c:pt idx="1409">
                  <c:v>-1.57665127294048E-3</c:v>
                </c:pt>
                <c:pt idx="1410">
                  <c:v>-4.6179365152779666E-3</c:v>
                </c:pt>
                <c:pt idx="1411">
                  <c:v>5.5864668836347582E-3</c:v>
                </c:pt>
                <c:pt idx="1412">
                  <c:v>1.3781048202296201E-2</c:v>
                </c:pt>
                <c:pt idx="1413">
                  <c:v>7.4913801486526472E-3</c:v>
                </c:pt>
                <c:pt idx="1414">
                  <c:v>-4.0791928897073925E-3</c:v>
                </c:pt>
                <c:pt idx="1415">
                  <c:v>-3.2191292172459706E-3</c:v>
                </c:pt>
                <c:pt idx="1416">
                  <c:v>1.24938509666969E-3</c:v>
                </c:pt>
                <c:pt idx="1417">
                  <c:v>-3.3416853360949299E-4</c:v>
                </c:pt>
                <c:pt idx="1418">
                  <c:v>2.7439713052181914E-3</c:v>
                </c:pt>
                <c:pt idx="1419">
                  <c:v>-2.5148012662676838E-3</c:v>
                </c:pt>
                <c:pt idx="1420">
                  <c:v>-1.0458532662089001E-2</c:v>
                </c:pt>
                <c:pt idx="1421">
                  <c:v>-1.31877840797244E-3</c:v>
                </c:pt>
                <c:pt idx="1422">
                  <c:v>5.4374131413631559E-3</c:v>
                </c:pt>
                <c:pt idx="1423">
                  <c:v>7.6912585121334236E-3</c:v>
                </c:pt>
                <c:pt idx="1424">
                  <c:v>-3.9752939360468099E-3</c:v>
                </c:pt>
                <c:pt idx="1425">
                  <c:v>3.955364816996338E-3</c:v>
                </c:pt>
                <c:pt idx="1426">
                  <c:v>-6.7414799489248778E-3</c:v>
                </c:pt>
                <c:pt idx="1427">
                  <c:v>-3.0980035950917699E-3</c:v>
                </c:pt>
                <c:pt idx="1428">
                  <c:v>-1.0255192073548598E-3</c:v>
                </c:pt>
                <c:pt idx="1429">
                  <c:v>1.05657620327394E-3</c:v>
                </c:pt>
                <c:pt idx="1430">
                  <c:v>6.1005398746927803E-3</c:v>
                </c:pt>
                <c:pt idx="1431">
                  <c:v>8.2858676974585307E-3</c:v>
                </c:pt>
                <c:pt idx="1432">
                  <c:v>-2.36601991512282E-3</c:v>
                </c:pt>
                <c:pt idx="1433">
                  <c:v>1.699759277006226E-3</c:v>
                </c:pt>
                <c:pt idx="1434">
                  <c:v>-7.0803203949482627E-3</c:v>
                </c:pt>
                <c:pt idx="1435">
                  <c:v>-1.6428852012571543E-3</c:v>
                </c:pt>
                <c:pt idx="1436">
                  <c:v>7.3385885820472104E-4</c:v>
                </c:pt>
                <c:pt idx="1437">
                  <c:v>-3.9136761510803458E-3</c:v>
                </c:pt>
                <c:pt idx="1438">
                  <c:v>-2.7715953929639612E-3</c:v>
                </c:pt>
                <c:pt idx="1439">
                  <c:v>7.4437072781570503E-3</c:v>
                </c:pt>
                <c:pt idx="1440">
                  <c:v>-3.8706187488937484E-3</c:v>
                </c:pt>
                <c:pt idx="1441">
                  <c:v>-7.664908932445289E-4</c:v>
                </c:pt>
                <c:pt idx="1442">
                  <c:v>1.38150584843733E-2</c:v>
                </c:pt>
                <c:pt idx="1443">
                  <c:v>-1.1267604009617477E-2</c:v>
                </c:pt>
                <c:pt idx="1444">
                  <c:v>1.4829100763110553E-2</c:v>
                </c:pt>
                <c:pt idx="1445">
                  <c:v>1.2080384853196001E-3</c:v>
                </c:pt>
                <c:pt idx="1446">
                  <c:v>-3.4667973681829357E-3</c:v>
                </c:pt>
                <c:pt idx="1447">
                  <c:v>3.5603359263639461E-4</c:v>
                </c:pt>
                <c:pt idx="1448">
                  <c:v>1.7932146915172001E-3</c:v>
                </c:pt>
                <c:pt idx="1449">
                  <c:v>7.4152247622727178E-3</c:v>
                </c:pt>
                <c:pt idx="1450">
                  <c:v>-5.3017156602563403E-3</c:v>
                </c:pt>
                <c:pt idx="1451">
                  <c:v>-1.499930246244136E-3</c:v>
                </c:pt>
                <c:pt idx="1452">
                  <c:v>-4.6469730793017704E-3</c:v>
                </c:pt>
                <c:pt idx="1453">
                  <c:v>-1.0127714206038805E-2</c:v>
                </c:pt>
                <c:pt idx="1454">
                  <c:v>1.4360670840892301E-2</c:v>
                </c:pt>
                <c:pt idx="1455">
                  <c:v>7.9783979026556929E-4</c:v>
                </c:pt>
                <c:pt idx="1456">
                  <c:v>-2.0921272917165699E-2</c:v>
                </c:pt>
                <c:pt idx="1457">
                  <c:v>-1.3636005431484001E-2</c:v>
                </c:pt>
                <c:pt idx="1458">
                  <c:v>7.7294984461541861E-3</c:v>
                </c:pt>
                <c:pt idx="1459">
                  <c:v>-5.3037915090606924E-3</c:v>
                </c:pt>
                <c:pt idx="1460">
                  <c:v>9.2587119411178739E-3</c:v>
                </c:pt>
                <c:pt idx="1461">
                  <c:v>-1.3503089286568699E-2</c:v>
                </c:pt>
                <c:pt idx="1462">
                  <c:v>-1.1404615713910863E-2</c:v>
                </c:pt>
                <c:pt idx="1463">
                  <c:v>1.5913782657477001E-2</c:v>
                </c:pt>
                <c:pt idx="1464">
                  <c:v>7.4309492561014934E-3</c:v>
                </c:pt>
                <c:pt idx="1465">
                  <c:v>-2.2273529617868226E-3</c:v>
                </c:pt>
                <c:pt idx="1466">
                  <c:v>-2.1440707879871752E-2</c:v>
                </c:pt>
                <c:pt idx="1467">
                  <c:v>-2.1402559829179052E-3</c:v>
                </c:pt>
                <c:pt idx="1468">
                  <c:v>-1.0051674195402201E-2</c:v>
                </c:pt>
                <c:pt idx="1469">
                  <c:v>1.6819365509052001E-2</c:v>
                </c:pt>
                <c:pt idx="1470">
                  <c:v>-7.5404292904061318E-3</c:v>
                </c:pt>
                <c:pt idx="1471">
                  <c:v>-3.3758683272337785E-4</c:v>
                </c:pt>
                <c:pt idx="1472">
                  <c:v>-3.4040179919238352E-3</c:v>
                </c:pt>
                <c:pt idx="1473">
                  <c:v>1.1146290022544678E-2</c:v>
                </c:pt>
                <c:pt idx="1474">
                  <c:v>3.8833881296401699E-3</c:v>
                </c:pt>
                <c:pt idx="1475">
                  <c:v>4.2009421403203873E-3</c:v>
                </c:pt>
                <c:pt idx="1476">
                  <c:v>-2.8399407462258602E-3</c:v>
                </c:pt>
                <c:pt idx="1477">
                  <c:v>-5.4745380476189237E-4</c:v>
                </c:pt>
                <c:pt idx="1478">
                  <c:v>-1.0671257844333001E-3</c:v>
                </c:pt>
                <c:pt idx="1479">
                  <c:v>7.7742624389309989E-3</c:v>
                </c:pt>
                <c:pt idx="1480">
                  <c:v>4.2823110391812724E-3</c:v>
                </c:pt>
                <c:pt idx="1481">
                  <c:v>-7.0773101807461618E-3</c:v>
                </c:pt>
                <c:pt idx="1482">
                  <c:v>-1.9687495101284179E-3</c:v>
                </c:pt>
                <c:pt idx="1483">
                  <c:v>-5.2499417169185447E-3</c:v>
                </c:pt>
                <c:pt idx="1484">
                  <c:v>-7.4669327103705921E-4</c:v>
                </c:pt>
                <c:pt idx="1485">
                  <c:v>2.1230657788992423E-3</c:v>
                </c:pt>
                <c:pt idx="1486">
                  <c:v>1.4744449681629001E-2</c:v>
                </c:pt>
                <c:pt idx="1487">
                  <c:v>1.5975626205401121E-4</c:v>
                </c:pt>
                <c:pt idx="1488">
                  <c:v>-2.0847336801715841E-3</c:v>
                </c:pt>
                <c:pt idx="1489">
                  <c:v>6.9174565835050704E-3</c:v>
                </c:pt>
                <c:pt idx="1490">
                  <c:v>4.3805866058956502E-3</c:v>
                </c:pt>
                <c:pt idx="1491">
                  <c:v>-7.9450616090817223E-3</c:v>
                </c:pt>
                <c:pt idx="1492">
                  <c:v>1.7743102348960699E-3</c:v>
                </c:pt>
                <c:pt idx="1493">
                  <c:v>3.2038052590925878E-3</c:v>
                </c:pt>
                <c:pt idx="1494">
                  <c:v>-2.71772286791497E-3</c:v>
                </c:pt>
                <c:pt idx="1495">
                  <c:v>2.120584656250658E-3</c:v>
                </c:pt>
                <c:pt idx="1496">
                  <c:v>-3.140355747222154E-3</c:v>
                </c:pt>
                <c:pt idx="1497">
                  <c:v>7.3172377019194434E-3</c:v>
                </c:pt>
                <c:pt idx="1498">
                  <c:v>5.3510984332979534E-3</c:v>
                </c:pt>
                <c:pt idx="1499">
                  <c:v>-4.839747673489451E-3</c:v>
                </c:pt>
                <c:pt idx="1500">
                  <c:v>-4.1331267290252499E-3</c:v>
                </c:pt>
                <c:pt idx="1501">
                  <c:v>1.1035210476768099E-2</c:v>
                </c:pt>
                <c:pt idx="1502">
                  <c:v>1.5597556984139501E-3</c:v>
                </c:pt>
                <c:pt idx="1503">
                  <c:v>-1.6683204560953463E-4</c:v>
                </c:pt>
                <c:pt idx="1504">
                  <c:v>-4.7102257301347931E-3</c:v>
                </c:pt>
                <c:pt idx="1505">
                  <c:v>6.4605702971624402E-3</c:v>
                </c:pt>
                <c:pt idx="1506" formatCode="0.00E+00">
                  <c:v>-6.4471369413302804E-5</c:v>
                </c:pt>
                <c:pt idx="1507">
                  <c:v>-2.4611041804556205E-3</c:v>
                </c:pt>
                <c:pt idx="1508">
                  <c:v>-5.2319774134603966E-3</c:v>
                </c:pt>
                <c:pt idx="1509">
                  <c:v>1.8085772448890862E-3</c:v>
                </c:pt>
                <c:pt idx="1510">
                  <c:v>1.0651947241894598E-2</c:v>
                </c:pt>
                <c:pt idx="1511">
                  <c:v>-1.9441304211891101E-3</c:v>
                </c:pt>
                <c:pt idx="1512">
                  <c:v>1.25134947747054E-3</c:v>
                </c:pt>
                <c:pt idx="1513">
                  <c:v>6.2773699088066156E-3</c:v>
                </c:pt>
                <c:pt idx="1514">
                  <c:v>3.1776725652492188E-3</c:v>
                </c:pt>
                <c:pt idx="1515">
                  <c:v>-3.461565433666E-3</c:v>
                </c:pt>
                <c:pt idx="1516">
                  <c:v>4.2927799704764597E-3</c:v>
                </c:pt>
                <c:pt idx="1517">
                  <c:v>-1.33009841635519E-2</c:v>
                </c:pt>
                <c:pt idx="1518">
                  <c:v>-3.4633593004048499E-3</c:v>
                </c:pt>
                <c:pt idx="1519">
                  <c:v>4.4438999627362833E-3</c:v>
                </c:pt>
                <c:pt idx="1520">
                  <c:v>7.9217569736299599E-3</c:v>
                </c:pt>
                <c:pt idx="1521">
                  <c:v>-3.3780331796399899E-3</c:v>
                </c:pt>
                <c:pt idx="1522">
                  <c:v>-1.2465874543057382E-2</c:v>
                </c:pt>
                <c:pt idx="1523">
                  <c:v>1.9447493453279801E-3</c:v>
                </c:pt>
                <c:pt idx="1524">
                  <c:v>3.6152549335774012E-3</c:v>
                </c:pt>
                <c:pt idx="1525">
                  <c:v>-5.1039639411380334E-3</c:v>
                </c:pt>
                <c:pt idx="1526">
                  <c:v>5.2676075375544E-3</c:v>
                </c:pt>
                <c:pt idx="1527">
                  <c:v>-1.8359430051968103E-2</c:v>
                </c:pt>
                <c:pt idx="1528">
                  <c:v>-6.4460501073290988E-3</c:v>
                </c:pt>
                <c:pt idx="1529">
                  <c:v>-2.0903220760802511E-2</c:v>
                </c:pt>
                <c:pt idx="1530">
                  <c:v>-6.8154316190522498E-3</c:v>
                </c:pt>
                <c:pt idx="1531">
                  <c:v>3.0862483550200701E-2</c:v>
                </c:pt>
                <c:pt idx="1532">
                  <c:v>-1.8456213779292199E-2</c:v>
                </c:pt>
                <c:pt idx="1533">
                  <c:v>1.6745211338693805E-2</c:v>
                </c:pt>
                <c:pt idx="1534">
                  <c:v>-1.4510199523462801E-2</c:v>
                </c:pt>
                <c:pt idx="1535">
                  <c:v>-5.6958770212235414E-3</c:v>
                </c:pt>
                <c:pt idx="1536">
                  <c:v>8.6585441716285749E-3</c:v>
                </c:pt>
                <c:pt idx="1537">
                  <c:v>-2.3795611417564415E-2</c:v>
                </c:pt>
                <c:pt idx="1538">
                  <c:v>9.7388107898224181E-3</c:v>
                </c:pt>
                <c:pt idx="1539">
                  <c:v>-1.3032295105852999E-2</c:v>
                </c:pt>
                <c:pt idx="1540">
                  <c:v>8.0562222121059995E-3</c:v>
                </c:pt>
                <c:pt idx="1541">
                  <c:v>-1.5609728326064049E-2</c:v>
                </c:pt>
                <c:pt idx="1542">
                  <c:v>1.6574376879256E-2</c:v>
                </c:pt>
                <c:pt idx="1543">
                  <c:v>-2.2092450698558398E-2</c:v>
                </c:pt>
                <c:pt idx="1544">
                  <c:v>2.4443720141566511E-2</c:v>
                </c:pt>
                <c:pt idx="1545">
                  <c:v>-1.1552491180412721E-2</c:v>
                </c:pt>
                <c:pt idx="1546">
                  <c:v>-1.8156368889093898E-2</c:v>
                </c:pt>
                <c:pt idx="1547">
                  <c:v>1.2226423352378101E-2</c:v>
                </c:pt>
                <c:pt idx="1548">
                  <c:v>6.5622318519853486E-3</c:v>
                </c:pt>
                <c:pt idx="1549">
                  <c:v>-2.55570802015441E-2</c:v>
                </c:pt>
                <c:pt idx="1550">
                  <c:v>-1.0448078247741448E-2</c:v>
                </c:pt>
                <c:pt idx="1551">
                  <c:v>1.2045737901856896E-2</c:v>
                </c:pt>
                <c:pt idx="1552">
                  <c:v>-1.0332397025491651E-2</c:v>
                </c:pt>
                <c:pt idx="1553">
                  <c:v>2.2529766642736888E-2</c:v>
                </c:pt>
                <c:pt idx="1554">
                  <c:v>6.1845970123087304E-3</c:v>
                </c:pt>
                <c:pt idx="1555">
                  <c:v>-7.8302237668892594E-3</c:v>
                </c:pt>
                <c:pt idx="1556">
                  <c:v>2.46031722850821E-2</c:v>
                </c:pt>
                <c:pt idx="1557">
                  <c:v>-7.1605813497875601E-3</c:v>
                </c:pt>
                <c:pt idx="1558">
                  <c:v>5.4775283253330935E-3</c:v>
                </c:pt>
                <c:pt idx="1559">
                  <c:v>-4.2465777661108003E-3</c:v>
                </c:pt>
                <c:pt idx="1560">
                  <c:v>-4.08830433930025E-4</c:v>
                </c:pt>
                <c:pt idx="1561">
                  <c:v>-1.5465353021451999E-2</c:v>
                </c:pt>
                <c:pt idx="1562">
                  <c:v>1.759406556932E-2</c:v>
                </c:pt>
                <c:pt idx="1563">
                  <c:v>-1.5110778462495601E-2</c:v>
                </c:pt>
                <c:pt idx="1564">
                  <c:v>-5.2859524644840988E-3</c:v>
                </c:pt>
                <c:pt idx="1565">
                  <c:v>-1.8235776962342901E-3</c:v>
                </c:pt>
                <c:pt idx="1566">
                  <c:v>-1.5713673928130799E-2</c:v>
                </c:pt>
                <c:pt idx="1567">
                  <c:v>1.5377550827777801E-3</c:v>
                </c:pt>
              </c:numCache>
            </c:numRef>
          </c:val>
        </c:ser>
        <c:ser>
          <c:idx val="1"/>
          <c:order val="1"/>
          <c:tx>
            <c:strRef>
              <c:f>VaR!$V$1</c:f>
              <c:strCache>
                <c:ptCount val="1"/>
                <c:pt idx="0">
                  <c:v>VaR(%)</c:v>
                </c:pt>
              </c:strCache>
            </c:strRef>
          </c:tx>
          <c:spPr>
            <a:ln w="25400">
              <a:solidFill>
                <a:srgbClr val="FF3300"/>
              </a:solidFill>
            </a:ln>
          </c:spPr>
          <c:marker>
            <c:symbol val="none"/>
          </c:marker>
          <c:cat>
            <c:numRef>
              <c:f>VaR!$T$2:$T$1569</c:f>
              <c:numCache>
                <c:formatCode>dd/mm/yyyy</c:formatCode>
                <c:ptCount val="1568"/>
                <c:pt idx="0">
                  <c:v>38085</c:v>
                </c:pt>
                <c:pt idx="1">
                  <c:v>38089</c:v>
                </c:pt>
                <c:pt idx="2">
                  <c:v>38090</c:v>
                </c:pt>
                <c:pt idx="3">
                  <c:v>38091</c:v>
                </c:pt>
                <c:pt idx="4">
                  <c:v>38092</c:v>
                </c:pt>
                <c:pt idx="5">
                  <c:v>38093</c:v>
                </c:pt>
                <c:pt idx="6">
                  <c:v>38096</c:v>
                </c:pt>
                <c:pt idx="7">
                  <c:v>38097</c:v>
                </c:pt>
                <c:pt idx="8">
                  <c:v>38098</c:v>
                </c:pt>
                <c:pt idx="9">
                  <c:v>38099</c:v>
                </c:pt>
                <c:pt idx="10">
                  <c:v>38100</c:v>
                </c:pt>
                <c:pt idx="11">
                  <c:v>38103</c:v>
                </c:pt>
                <c:pt idx="12">
                  <c:v>38104</c:v>
                </c:pt>
                <c:pt idx="13">
                  <c:v>38105</c:v>
                </c:pt>
                <c:pt idx="14">
                  <c:v>38106</c:v>
                </c:pt>
                <c:pt idx="15">
                  <c:v>38107</c:v>
                </c:pt>
                <c:pt idx="16">
                  <c:v>38110</c:v>
                </c:pt>
                <c:pt idx="17">
                  <c:v>38111</c:v>
                </c:pt>
                <c:pt idx="18">
                  <c:v>38112</c:v>
                </c:pt>
                <c:pt idx="19">
                  <c:v>38113</c:v>
                </c:pt>
                <c:pt idx="20">
                  <c:v>38114</c:v>
                </c:pt>
                <c:pt idx="21">
                  <c:v>38117</c:v>
                </c:pt>
                <c:pt idx="22">
                  <c:v>38118</c:v>
                </c:pt>
                <c:pt idx="23">
                  <c:v>38119</c:v>
                </c:pt>
                <c:pt idx="24">
                  <c:v>38120</c:v>
                </c:pt>
                <c:pt idx="25">
                  <c:v>38121</c:v>
                </c:pt>
                <c:pt idx="26">
                  <c:v>38124</c:v>
                </c:pt>
                <c:pt idx="27">
                  <c:v>38125</c:v>
                </c:pt>
                <c:pt idx="28">
                  <c:v>38126</c:v>
                </c:pt>
                <c:pt idx="29">
                  <c:v>38127</c:v>
                </c:pt>
                <c:pt idx="30">
                  <c:v>38128</c:v>
                </c:pt>
                <c:pt idx="31">
                  <c:v>38131</c:v>
                </c:pt>
                <c:pt idx="32">
                  <c:v>38132</c:v>
                </c:pt>
                <c:pt idx="33">
                  <c:v>38133</c:v>
                </c:pt>
                <c:pt idx="34">
                  <c:v>38134</c:v>
                </c:pt>
                <c:pt idx="35">
                  <c:v>38135</c:v>
                </c:pt>
                <c:pt idx="36">
                  <c:v>38139</c:v>
                </c:pt>
                <c:pt idx="37">
                  <c:v>38140</c:v>
                </c:pt>
                <c:pt idx="38">
                  <c:v>38141</c:v>
                </c:pt>
                <c:pt idx="39">
                  <c:v>38142</c:v>
                </c:pt>
                <c:pt idx="40">
                  <c:v>38145</c:v>
                </c:pt>
                <c:pt idx="41">
                  <c:v>38146</c:v>
                </c:pt>
                <c:pt idx="42">
                  <c:v>38147</c:v>
                </c:pt>
                <c:pt idx="43">
                  <c:v>38148</c:v>
                </c:pt>
                <c:pt idx="44">
                  <c:v>38152</c:v>
                </c:pt>
                <c:pt idx="45">
                  <c:v>38153</c:v>
                </c:pt>
                <c:pt idx="46">
                  <c:v>38154</c:v>
                </c:pt>
                <c:pt idx="47">
                  <c:v>38155</c:v>
                </c:pt>
                <c:pt idx="48">
                  <c:v>38156</c:v>
                </c:pt>
                <c:pt idx="49">
                  <c:v>38159</c:v>
                </c:pt>
                <c:pt idx="50">
                  <c:v>38160</c:v>
                </c:pt>
                <c:pt idx="51">
                  <c:v>38161</c:v>
                </c:pt>
                <c:pt idx="52">
                  <c:v>38162</c:v>
                </c:pt>
                <c:pt idx="53">
                  <c:v>38163</c:v>
                </c:pt>
                <c:pt idx="54">
                  <c:v>38166</c:v>
                </c:pt>
                <c:pt idx="55">
                  <c:v>38167</c:v>
                </c:pt>
                <c:pt idx="56">
                  <c:v>38168</c:v>
                </c:pt>
                <c:pt idx="57">
                  <c:v>38169</c:v>
                </c:pt>
                <c:pt idx="58">
                  <c:v>38170</c:v>
                </c:pt>
                <c:pt idx="59">
                  <c:v>38174</c:v>
                </c:pt>
                <c:pt idx="60">
                  <c:v>38175</c:v>
                </c:pt>
                <c:pt idx="61">
                  <c:v>38176</c:v>
                </c:pt>
                <c:pt idx="62">
                  <c:v>38177</c:v>
                </c:pt>
                <c:pt idx="63">
                  <c:v>38180</c:v>
                </c:pt>
                <c:pt idx="64">
                  <c:v>38181</c:v>
                </c:pt>
                <c:pt idx="65">
                  <c:v>38182</c:v>
                </c:pt>
                <c:pt idx="66">
                  <c:v>38183</c:v>
                </c:pt>
                <c:pt idx="67">
                  <c:v>38184</c:v>
                </c:pt>
                <c:pt idx="68">
                  <c:v>38187</c:v>
                </c:pt>
                <c:pt idx="69">
                  <c:v>38188</c:v>
                </c:pt>
                <c:pt idx="70">
                  <c:v>38189</c:v>
                </c:pt>
                <c:pt idx="71">
                  <c:v>38190</c:v>
                </c:pt>
                <c:pt idx="72">
                  <c:v>38191</c:v>
                </c:pt>
                <c:pt idx="73">
                  <c:v>38194</c:v>
                </c:pt>
                <c:pt idx="74">
                  <c:v>38195</c:v>
                </c:pt>
                <c:pt idx="75">
                  <c:v>38196</c:v>
                </c:pt>
                <c:pt idx="76">
                  <c:v>38197</c:v>
                </c:pt>
                <c:pt idx="77">
                  <c:v>38198</c:v>
                </c:pt>
                <c:pt idx="78">
                  <c:v>38201</c:v>
                </c:pt>
                <c:pt idx="79">
                  <c:v>38202</c:v>
                </c:pt>
                <c:pt idx="80">
                  <c:v>38203</c:v>
                </c:pt>
                <c:pt idx="81">
                  <c:v>38204</c:v>
                </c:pt>
                <c:pt idx="82">
                  <c:v>38205</c:v>
                </c:pt>
                <c:pt idx="83">
                  <c:v>38208</c:v>
                </c:pt>
                <c:pt idx="84">
                  <c:v>38209</c:v>
                </c:pt>
                <c:pt idx="85">
                  <c:v>38210</c:v>
                </c:pt>
                <c:pt idx="86">
                  <c:v>38211</c:v>
                </c:pt>
                <c:pt idx="87">
                  <c:v>38212</c:v>
                </c:pt>
                <c:pt idx="88">
                  <c:v>38215</c:v>
                </c:pt>
                <c:pt idx="89">
                  <c:v>38216</c:v>
                </c:pt>
                <c:pt idx="90">
                  <c:v>38217</c:v>
                </c:pt>
                <c:pt idx="91">
                  <c:v>38218</c:v>
                </c:pt>
                <c:pt idx="92">
                  <c:v>38219</c:v>
                </c:pt>
                <c:pt idx="93">
                  <c:v>38222</c:v>
                </c:pt>
                <c:pt idx="94">
                  <c:v>38223</c:v>
                </c:pt>
                <c:pt idx="95">
                  <c:v>38224</c:v>
                </c:pt>
                <c:pt idx="96">
                  <c:v>38225</c:v>
                </c:pt>
                <c:pt idx="97">
                  <c:v>38226</c:v>
                </c:pt>
                <c:pt idx="98">
                  <c:v>38229</c:v>
                </c:pt>
                <c:pt idx="99">
                  <c:v>38230</c:v>
                </c:pt>
                <c:pt idx="100">
                  <c:v>38231</c:v>
                </c:pt>
                <c:pt idx="101">
                  <c:v>38232</c:v>
                </c:pt>
                <c:pt idx="102">
                  <c:v>38233</c:v>
                </c:pt>
                <c:pt idx="103">
                  <c:v>38237</c:v>
                </c:pt>
                <c:pt idx="104">
                  <c:v>38238</c:v>
                </c:pt>
                <c:pt idx="105">
                  <c:v>38239</c:v>
                </c:pt>
                <c:pt idx="106">
                  <c:v>38240</c:v>
                </c:pt>
                <c:pt idx="107">
                  <c:v>38243</c:v>
                </c:pt>
                <c:pt idx="108">
                  <c:v>38244</c:v>
                </c:pt>
                <c:pt idx="109">
                  <c:v>38245</c:v>
                </c:pt>
                <c:pt idx="110">
                  <c:v>38246</c:v>
                </c:pt>
                <c:pt idx="111">
                  <c:v>38247</c:v>
                </c:pt>
                <c:pt idx="112">
                  <c:v>38250</c:v>
                </c:pt>
                <c:pt idx="113">
                  <c:v>38251</c:v>
                </c:pt>
                <c:pt idx="114">
                  <c:v>38252</c:v>
                </c:pt>
                <c:pt idx="115">
                  <c:v>38253</c:v>
                </c:pt>
                <c:pt idx="116">
                  <c:v>38254</c:v>
                </c:pt>
                <c:pt idx="117">
                  <c:v>38257</c:v>
                </c:pt>
                <c:pt idx="118">
                  <c:v>38258</c:v>
                </c:pt>
                <c:pt idx="119">
                  <c:v>38259</c:v>
                </c:pt>
                <c:pt idx="120">
                  <c:v>38260</c:v>
                </c:pt>
                <c:pt idx="121">
                  <c:v>38261</c:v>
                </c:pt>
                <c:pt idx="122">
                  <c:v>38264</c:v>
                </c:pt>
                <c:pt idx="123">
                  <c:v>38265</c:v>
                </c:pt>
                <c:pt idx="124">
                  <c:v>38266</c:v>
                </c:pt>
                <c:pt idx="125">
                  <c:v>38267</c:v>
                </c:pt>
                <c:pt idx="126">
                  <c:v>38268</c:v>
                </c:pt>
                <c:pt idx="127">
                  <c:v>38271</c:v>
                </c:pt>
                <c:pt idx="128">
                  <c:v>38272</c:v>
                </c:pt>
                <c:pt idx="129">
                  <c:v>38273</c:v>
                </c:pt>
                <c:pt idx="130">
                  <c:v>38274</c:v>
                </c:pt>
                <c:pt idx="131">
                  <c:v>38275</c:v>
                </c:pt>
                <c:pt idx="132">
                  <c:v>38278</c:v>
                </c:pt>
                <c:pt idx="133">
                  <c:v>38279</c:v>
                </c:pt>
                <c:pt idx="134">
                  <c:v>38280</c:v>
                </c:pt>
                <c:pt idx="135">
                  <c:v>38281</c:v>
                </c:pt>
                <c:pt idx="136">
                  <c:v>38282</c:v>
                </c:pt>
                <c:pt idx="137">
                  <c:v>38285</c:v>
                </c:pt>
                <c:pt idx="138">
                  <c:v>38286</c:v>
                </c:pt>
                <c:pt idx="139">
                  <c:v>38287</c:v>
                </c:pt>
                <c:pt idx="140">
                  <c:v>38288</c:v>
                </c:pt>
                <c:pt idx="141">
                  <c:v>38289</c:v>
                </c:pt>
                <c:pt idx="142">
                  <c:v>38292</c:v>
                </c:pt>
                <c:pt idx="143">
                  <c:v>38293</c:v>
                </c:pt>
                <c:pt idx="144">
                  <c:v>38294</c:v>
                </c:pt>
                <c:pt idx="145">
                  <c:v>38295</c:v>
                </c:pt>
                <c:pt idx="146">
                  <c:v>38296</c:v>
                </c:pt>
                <c:pt idx="147">
                  <c:v>38299</c:v>
                </c:pt>
                <c:pt idx="148">
                  <c:v>38300</c:v>
                </c:pt>
                <c:pt idx="149">
                  <c:v>38301</c:v>
                </c:pt>
                <c:pt idx="150">
                  <c:v>38302</c:v>
                </c:pt>
                <c:pt idx="151">
                  <c:v>38303</c:v>
                </c:pt>
                <c:pt idx="152">
                  <c:v>38306</c:v>
                </c:pt>
                <c:pt idx="153">
                  <c:v>38307</c:v>
                </c:pt>
                <c:pt idx="154">
                  <c:v>38308</c:v>
                </c:pt>
                <c:pt idx="155">
                  <c:v>38309</c:v>
                </c:pt>
                <c:pt idx="156">
                  <c:v>38310</c:v>
                </c:pt>
                <c:pt idx="157">
                  <c:v>38313</c:v>
                </c:pt>
                <c:pt idx="158">
                  <c:v>38314</c:v>
                </c:pt>
                <c:pt idx="159">
                  <c:v>38315</c:v>
                </c:pt>
                <c:pt idx="160">
                  <c:v>38317</c:v>
                </c:pt>
                <c:pt idx="161">
                  <c:v>38320</c:v>
                </c:pt>
                <c:pt idx="162">
                  <c:v>38321</c:v>
                </c:pt>
                <c:pt idx="163">
                  <c:v>38322</c:v>
                </c:pt>
                <c:pt idx="164">
                  <c:v>38323</c:v>
                </c:pt>
                <c:pt idx="165">
                  <c:v>38324</c:v>
                </c:pt>
                <c:pt idx="166">
                  <c:v>38327</c:v>
                </c:pt>
                <c:pt idx="167">
                  <c:v>38328</c:v>
                </c:pt>
                <c:pt idx="168">
                  <c:v>38329</c:v>
                </c:pt>
                <c:pt idx="169">
                  <c:v>38330</c:v>
                </c:pt>
                <c:pt idx="170">
                  <c:v>38331</c:v>
                </c:pt>
                <c:pt idx="171">
                  <c:v>38334</c:v>
                </c:pt>
                <c:pt idx="172">
                  <c:v>38335</c:v>
                </c:pt>
                <c:pt idx="173">
                  <c:v>38336</c:v>
                </c:pt>
                <c:pt idx="174">
                  <c:v>38337</c:v>
                </c:pt>
                <c:pt idx="175">
                  <c:v>38338</c:v>
                </c:pt>
                <c:pt idx="176">
                  <c:v>38341</c:v>
                </c:pt>
                <c:pt idx="177">
                  <c:v>38342</c:v>
                </c:pt>
                <c:pt idx="178">
                  <c:v>38343</c:v>
                </c:pt>
                <c:pt idx="179">
                  <c:v>38344</c:v>
                </c:pt>
                <c:pt idx="180">
                  <c:v>38348</c:v>
                </c:pt>
                <c:pt idx="181">
                  <c:v>38349</c:v>
                </c:pt>
                <c:pt idx="182">
                  <c:v>38350</c:v>
                </c:pt>
                <c:pt idx="183">
                  <c:v>38351</c:v>
                </c:pt>
                <c:pt idx="184">
                  <c:v>38352</c:v>
                </c:pt>
                <c:pt idx="185">
                  <c:v>38355</c:v>
                </c:pt>
                <c:pt idx="186">
                  <c:v>38356</c:v>
                </c:pt>
                <c:pt idx="187">
                  <c:v>38357</c:v>
                </c:pt>
                <c:pt idx="188">
                  <c:v>38358</c:v>
                </c:pt>
                <c:pt idx="189">
                  <c:v>38359</c:v>
                </c:pt>
                <c:pt idx="190">
                  <c:v>38362</c:v>
                </c:pt>
                <c:pt idx="191">
                  <c:v>38363</c:v>
                </c:pt>
                <c:pt idx="192">
                  <c:v>38364</c:v>
                </c:pt>
                <c:pt idx="193">
                  <c:v>38365</c:v>
                </c:pt>
                <c:pt idx="194">
                  <c:v>38366</c:v>
                </c:pt>
                <c:pt idx="195">
                  <c:v>38370</c:v>
                </c:pt>
                <c:pt idx="196">
                  <c:v>38371</c:v>
                </c:pt>
                <c:pt idx="197">
                  <c:v>38372</c:v>
                </c:pt>
                <c:pt idx="198">
                  <c:v>38373</c:v>
                </c:pt>
                <c:pt idx="199">
                  <c:v>38376</c:v>
                </c:pt>
                <c:pt idx="200">
                  <c:v>38377</c:v>
                </c:pt>
                <c:pt idx="201">
                  <c:v>38378</c:v>
                </c:pt>
                <c:pt idx="202">
                  <c:v>38379</c:v>
                </c:pt>
                <c:pt idx="203">
                  <c:v>38380</c:v>
                </c:pt>
                <c:pt idx="204">
                  <c:v>38383</c:v>
                </c:pt>
                <c:pt idx="205">
                  <c:v>38384</c:v>
                </c:pt>
                <c:pt idx="206">
                  <c:v>38385</c:v>
                </c:pt>
                <c:pt idx="207">
                  <c:v>38386</c:v>
                </c:pt>
                <c:pt idx="208">
                  <c:v>38387</c:v>
                </c:pt>
                <c:pt idx="209">
                  <c:v>38390</c:v>
                </c:pt>
                <c:pt idx="210">
                  <c:v>38391</c:v>
                </c:pt>
                <c:pt idx="211">
                  <c:v>38392</c:v>
                </c:pt>
                <c:pt idx="212">
                  <c:v>38393</c:v>
                </c:pt>
                <c:pt idx="213">
                  <c:v>38394</c:v>
                </c:pt>
                <c:pt idx="214">
                  <c:v>38397</c:v>
                </c:pt>
                <c:pt idx="215">
                  <c:v>38398</c:v>
                </c:pt>
                <c:pt idx="216">
                  <c:v>38399</c:v>
                </c:pt>
                <c:pt idx="217">
                  <c:v>38400</c:v>
                </c:pt>
                <c:pt idx="218">
                  <c:v>38401</c:v>
                </c:pt>
                <c:pt idx="219">
                  <c:v>38405</c:v>
                </c:pt>
                <c:pt idx="220">
                  <c:v>38406</c:v>
                </c:pt>
                <c:pt idx="221">
                  <c:v>38407</c:v>
                </c:pt>
                <c:pt idx="222">
                  <c:v>38408</c:v>
                </c:pt>
                <c:pt idx="223">
                  <c:v>38411</c:v>
                </c:pt>
                <c:pt idx="224">
                  <c:v>38412</c:v>
                </c:pt>
                <c:pt idx="225">
                  <c:v>38413</c:v>
                </c:pt>
                <c:pt idx="226">
                  <c:v>38414</c:v>
                </c:pt>
                <c:pt idx="227">
                  <c:v>38415</c:v>
                </c:pt>
                <c:pt idx="228">
                  <c:v>38418</c:v>
                </c:pt>
                <c:pt idx="229">
                  <c:v>38419</c:v>
                </c:pt>
                <c:pt idx="230">
                  <c:v>38420</c:v>
                </c:pt>
                <c:pt idx="231">
                  <c:v>38421</c:v>
                </c:pt>
                <c:pt idx="232">
                  <c:v>38422</c:v>
                </c:pt>
                <c:pt idx="233">
                  <c:v>38425</c:v>
                </c:pt>
                <c:pt idx="234">
                  <c:v>38426</c:v>
                </c:pt>
                <c:pt idx="235">
                  <c:v>38427</c:v>
                </c:pt>
                <c:pt idx="236">
                  <c:v>38428</c:v>
                </c:pt>
                <c:pt idx="237">
                  <c:v>38429</c:v>
                </c:pt>
                <c:pt idx="238">
                  <c:v>38432</c:v>
                </c:pt>
                <c:pt idx="239">
                  <c:v>38433</c:v>
                </c:pt>
                <c:pt idx="240">
                  <c:v>38434</c:v>
                </c:pt>
                <c:pt idx="241">
                  <c:v>38435</c:v>
                </c:pt>
                <c:pt idx="242">
                  <c:v>38439</c:v>
                </c:pt>
                <c:pt idx="243">
                  <c:v>38440</c:v>
                </c:pt>
                <c:pt idx="244">
                  <c:v>38441</c:v>
                </c:pt>
                <c:pt idx="245">
                  <c:v>38442</c:v>
                </c:pt>
                <c:pt idx="246">
                  <c:v>38443</c:v>
                </c:pt>
                <c:pt idx="247">
                  <c:v>38446</c:v>
                </c:pt>
                <c:pt idx="248">
                  <c:v>38447</c:v>
                </c:pt>
                <c:pt idx="249">
                  <c:v>38448</c:v>
                </c:pt>
                <c:pt idx="250">
                  <c:v>38449</c:v>
                </c:pt>
                <c:pt idx="251">
                  <c:v>38450</c:v>
                </c:pt>
                <c:pt idx="252">
                  <c:v>38453</c:v>
                </c:pt>
                <c:pt idx="253">
                  <c:v>38454</c:v>
                </c:pt>
                <c:pt idx="254">
                  <c:v>38455</c:v>
                </c:pt>
                <c:pt idx="255">
                  <c:v>38456</c:v>
                </c:pt>
                <c:pt idx="256">
                  <c:v>38457</c:v>
                </c:pt>
                <c:pt idx="257">
                  <c:v>38460</c:v>
                </c:pt>
                <c:pt idx="258">
                  <c:v>38461</c:v>
                </c:pt>
                <c:pt idx="259">
                  <c:v>38462</c:v>
                </c:pt>
                <c:pt idx="260">
                  <c:v>38463</c:v>
                </c:pt>
                <c:pt idx="261">
                  <c:v>38464</c:v>
                </c:pt>
                <c:pt idx="262">
                  <c:v>38467</c:v>
                </c:pt>
                <c:pt idx="263">
                  <c:v>38468</c:v>
                </c:pt>
                <c:pt idx="264">
                  <c:v>38469</c:v>
                </c:pt>
                <c:pt idx="265">
                  <c:v>38470</c:v>
                </c:pt>
                <c:pt idx="266">
                  <c:v>38471</c:v>
                </c:pt>
                <c:pt idx="267">
                  <c:v>38474</c:v>
                </c:pt>
                <c:pt idx="268">
                  <c:v>38475</c:v>
                </c:pt>
                <c:pt idx="269">
                  <c:v>38476</c:v>
                </c:pt>
                <c:pt idx="270">
                  <c:v>38477</c:v>
                </c:pt>
                <c:pt idx="271">
                  <c:v>38478</c:v>
                </c:pt>
                <c:pt idx="272">
                  <c:v>38481</c:v>
                </c:pt>
                <c:pt idx="273">
                  <c:v>38482</c:v>
                </c:pt>
                <c:pt idx="274">
                  <c:v>38483</c:v>
                </c:pt>
                <c:pt idx="275">
                  <c:v>38484</c:v>
                </c:pt>
                <c:pt idx="276">
                  <c:v>38485</c:v>
                </c:pt>
                <c:pt idx="277">
                  <c:v>38488</c:v>
                </c:pt>
                <c:pt idx="278">
                  <c:v>38489</c:v>
                </c:pt>
                <c:pt idx="279">
                  <c:v>38490</c:v>
                </c:pt>
                <c:pt idx="280">
                  <c:v>38491</c:v>
                </c:pt>
                <c:pt idx="281">
                  <c:v>38492</c:v>
                </c:pt>
                <c:pt idx="282">
                  <c:v>38495</c:v>
                </c:pt>
                <c:pt idx="283">
                  <c:v>38496</c:v>
                </c:pt>
                <c:pt idx="284">
                  <c:v>38497</c:v>
                </c:pt>
                <c:pt idx="285">
                  <c:v>38498</c:v>
                </c:pt>
                <c:pt idx="286">
                  <c:v>38499</c:v>
                </c:pt>
                <c:pt idx="287">
                  <c:v>38503</c:v>
                </c:pt>
                <c:pt idx="288">
                  <c:v>38504</c:v>
                </c:pt>
                <c:pt idx="289">
                  <c:v>38505</c:v>
                </c:pt>
                <c:pt idx="290">
                  <c:v>38506</c:v>
                </c:pt>
                <c:pt idx="291">
                  <c:v>38509</c:v>
                </c:pt>
                <c:pt idx="292">
                  <c:v>38510</c:v>
                </c:pt>
                <c:pt idx="293">
                  <c:v>38511</c:v>
                </c:pt>
                <c:pt idx="294">
                  <c:v>38512</c:v>
                </c:pt>
                <c:pt idx="295">
                  <c:v>38513</c:v>
                </c:pt>
                <c:pt idx="296">
                  <c:v>38516</c:v>
                </c:pt>
                <c:pt idx="297">
                  <c:v>38517</c:v>
                </c:pt>
                <c:pt idx="298">
                  <c:v>38518</c:v>
                </c:pt>
                <c:pt idx="299">
                  <c:v>38519</c:v>
                </c:pt>
                <c:pt idx="300">
                  <c:v>38520</c:v>
                </c:pt>
                <c:pt idx="301">
                  <c:v>38523</c:v>
                </c:pt>
                <c:pt idx="302">
                  <c:v>38524</c:v>
                </c:pt>
                <c:pt idx="303">
                  <c:v>38525</c:v>
                </c:pt>
                <c:pt idx="304">
                  <c:v>38526</c:v>
                </c:pt>
                <c:pt idx="305">
                  <c:v>38527</c:v>
                </c:pt>
                <c:pt idx="306">
                  <c:v>38530</c:v>
                </c:pt>
                <c:pt idx="307">
                  <c:v>38531</c:v>
                </c:pt>
                <c:pt idx="308">
                  <c:v>38532</c:v>
                </c:pt>
                <c:pt idx="309">
                  <c:v>38533</c:v>
                </c:pt>
                <c:pt idx="310">
                  <c:v>38534</c:v>
                </c:pt>
                <c:pt idx="311">
                  <c:v>38538</c:v>
                </c:pt>
                <c:pt idx="312">
                  <c:v>38539</c:v>
                </c:pt>
                <c:pt idx="313">
                  <c:v>38540</c:v>
                </c:pt>
                <c:pt idx="314">
                  <c:v>38541</c:v>
                </c:pt>
                <c:pt idx="315">
                  <c:v>38544</c:v>
                </c:pt>
                <c:pt idx="316">
                  <c:v>38545</c:v>
                </c:pt>
                <c:pt idx="317">
                  <c:v>38546</c:v>
                </c:pt>
                <c:pt idx="318">
                  <c:v>38547</c:v>
                </c:pt>
                <c:pt idx="319">
                  <c:v>38548</c:v>
                </c:pt>
                <c:pt idx="320">
                  <c:v>38551</c:v>
                </c:pt>
                <c:pt idx="321">
                  <c:v>38552</c:v>
                </c:pt>
                <c:pt idx="322">
                  <c:v>38553</c:v>
                </c:pt>
                <c:pt idx="323">
                  <c:v>38554</c:v>
                </c:pt>
                <c:pt idx="324">
                  <c:v>38555</c:v>
                </c:pt>
                <c:pt idx="325">
                  <c:v>38558</c:v>
                </c:pt>
                <c:pt idx="326">
                  <c:v>38559</c:v>
                </c:pt>
                <c:pt idx="327">
                  <c:v>38560</c:v>
                </c:pt>
                <c:pt idx="328">
                  <c:v>38561</c:v>
                </c:pt>
                <c:pt idx="329">
                  <c:v>38562</c:v>
                </c:pt>
                <c:pt idx="330">
                  <c:v>38565</c:v>
                </c:pt>
                <c:pt idx="331">
                  <c:v>38566</c:v>
                </c:pt>
                <c:pt idx="332">
                  <c:v>38567</c:v>
                </c:pt>
                <c:pt idx="333">
                  <c:v>38568</c:v>
                </c:pt>
                <c:pt idx="334">
                  <c:v>38569</c:v>
                </c:pt>
                <c:pt idx="335">
                  <c:v>38572</c:v>
                </c:pt>
                <c:pt idx="336">
                  <c:v>38573</c:v>
                </c:pt>
                <c:pt idx="337">
                  <c:v>38574</c:v>
                </c:pt>
                <c:pt idx="338">
                  <c:v>38575</c:v>
                </c:pt>
                <c:pt idx="339">
                  <c:v>38576</c:v>
                </c:pt>
                <c:pt idx="340">
                  <c:v>38579</c:v>
                </c:pt>
                <c:pt idx="341">
                  <c:v>38580</c:v>
                </c:pt>
                <c:pt idx="342">
                  <c:v>38581</c:v>
                </c:pt>
                <c:pt idx="343">
                  <c:v>38582</c:v>
                </c:pt>
                <c:pt idx="344">
                  <c:v>38583</c:v>
                </c:pt>
                <c:pt idx="345">
                  <c:v>38586</c:v>
                </c:pt>
                <c:pt idx="346">
                  <c:v>38587</c:v>
                </c:pt>
                <c:pt idx="347">
                  <c:v>38588</c:v>
                </c:pt>
                <c:pt idx="348">
                  <c:v>38589</c:v>
                </c:pt>
                <c:pt idx="349">
                  <c:v>38590</c:v>
                </c:pt>
                <c:pt idx="350">
                  <c:v>38593</c:v>
                </c:pt>
                <c:pt idx="351">
                  <c:v>38594</c:v>
                </c:pt>
                <c:pt idx="352">
                  <c:v>38595</c:v>
                </c:pt>
                <c:pt idx="353">
                  <c:v>38596</c:v>
                </c:pt>
                <c:pt idx="354">
                  <c:v>38597</c:v>
                </c:pt>
                <c:pt idx="355">
                  <c:v>38601</c:v>
                </c:pt>
                <c:pt idx="356">
                  <c:v>38602</c:v>
                </c:pt>
                <c:pt idx="357">
                  <c:v>38603</c:v>
                </c:pt>
                <c:pt idx="358">
                  <c:v>38604</c:v>
                </c:pt>
                <c:pt idx="359">
                  <c:v>38607</c:v>
                </c:pt>
                <c:pt idx="360">
                  <c:v>38608</c:v>
                </c:pt>
                <c:pt idx="361">
                  <c:v>38609</c:v>
                </c:pt>
                <c:pt idx="362">
                  <c:v>38610</c:v>
                </c:pt>
                <c:pt idx="363">
                  <c:v>38611</c:v>
                </c:pt>
                <c:pt idx="364">
                  <c:v>38614</c:v>
                </c:pt>
                <c:pt idx="365">
                  <c:v>38615</c:v>
                </c:pt>
                <c:pt idx="366">
                  <c:v>38616</c:v>
                </c:pt>
                <c:pt idx="367">
                  <c:v>38617</c:v>
                </c:pt>
                <c:pt idx="368">
                  <c:v>38618</c:v>
                </c:pt>
                <c:pt idx="369">
                  <c:v>38621</c:v>
                </c:pt>
                <c:pt idx="370">
                  <c:v>38622</c:v>
                </c:pt>
                <c:pt idx="371">
                  <c:v>38623</c:v>
                </c:pt>
                <c:pt idx="372">
                  <c:v>38624</c:v>
                </c:pt>
                <c:pt idx="373">
                  <c:v>38625</c:v>
                </c:pt>
                <c:pt idx="374">
                  <c:v>38628</c:v>
                </c:pt>
                <c:pt idx="375">
                  <c:v>38629</c:v>
                </c:pt>
                <c:pt idx="376">
                  <c:v>38630</c:v>
                </c:pt>
                <c:pt idx="377">
                  <c:v>38631</c:v>
                </c:pt>
                <c:pt idx="378">
                  <c:v>38632</c:v>
                </c:pt>
                <c:pt idx="379">
                  <c:v>38635</c:v>
                </c:pt>
                <c:pt idx="380">
                  <c:v>38636</c:v>
                </c:pt>
                <c:pt idx="381">
                  <c:v>38637</c:v>
                </c:pt>
                <c:pt idx="382">
                  <c:v>38638</c:v>
                </c:pt>
                <c:pt idx="383">
                  <c:v>38639</c:v>
                </c:pt>
                <c:pt idx="384">
                  <c:v>38642</c:v>
                </c:pt>
                <c:pt idx="385">
                  <c:v>38643</c:v>
                </c:pt>
                <c:pt idx="386">
                  <c:v>38644</c:v>
                </c:pt>
                <c:pt idx="387">
                  <c:v>38645</c:v>
                </c:pt>
                <c:pt idx="388">
                  <c:v>38646</c:v>
                </c:pt>
                <c:pt idx="389">
                  <c:v>38649</c:v>
                </c:pt>
                <c:pt idx="390">
                  <c:v>38650</c:v>
                </c:pt>
                <c:pt idx="391">
                  <c:v>38651</c:v>
                </c:pt>
                <c:pt idx="392">
                  <c:v>38652</c:v>
                </c:pt>
                <c:pt idx="393">
                  <c:v>38653</c:v>
                </c:pt>
                <c:pt idx="394">
                  <c:v>38656</c:v>
                </c:pt>
                <c:pt idx="395">
                  <c:v>38657</c:v>
                </c:pt>
                <c:pt idx="396">
                  <c:v>38658</c:v>
                </c:pt>
                <c:pt idx="397">
                  <c:v>38659</c:v>
                </c:pt>
                <c:pt idx="398">
                  <c:v>38660</c:v>
                </c:pt>
                <c:pt idx="399">
                  <c:v>38663</c:v>
                </c:pt>
                <c:pt idx="400">
                  <c:v>38664</c:v>
                </c:pt>
                <c:pt idx="401">
                  <c:v>38665</c:v>
                </c:pt>
                <c:pt idx="402">
                  <c:v>38666</c:v>
                </c:pt>
                <c:pt idx="403">
                  <c:v>38667</c:v>
                </c:pt>
                <c:pt idx="404">
                  <c:v>38670</c:v>
                </c:pt>
                <c:pt idx="405">
                  <c:v>38671</c:v>
                </c:pt>
                <c:pt idx="406">
                  <c:v>38672</c:v>
                </c:pt>
                <c:pt idx="407">
                  <c:v>38673</c:v>
                </c:pt>
                <c:pt idx="408">
                  <c:v>38674</c:v>
                </c:pt>
                <c:pt idx="409">
                  <c:v>38677</c:v>
                </c:pt>
                <c:pt idx="410">
                  <c:v>38678</c:v>
                </c:pt>
                <c:pt idx="411">
                  <c:v>38679</c:v>
                </c:pt>
                <c:pt idx="412">
                  <c:v>38681</c:v>
                </c:pt>
                <c:pt idx="413">
                  <c:v>38684</c:v>
                </c:pt>
                <c:pt idx="414">
                  <c:v>38685</c:v>
                </c:pt>
                <c:pt idx="415">
                  <c:v>38686</c:v>
                </c:pt>
                <c:pt idx="416">
                  <c:v>38687</c:v>
                </c:pt>
                <c:pt idx="417">
                  <c:v>38688</c:v>
                </c:pt>
                <c:pt idx="418">
                  <c:v>38691</c:v>
                </c:pt>
                <c:pt idx="419">
                  <c:v>38692</c:v>
                </c:pt>
                <c:pt idx="420">
                  <c:v>38693</c:v>
                </c:pt>
                <c:pt idx="421">
                  <c:v>38694</c:v>
                </c:pt>
                <c:pt idx="422">
                  <c:v>38695</c:v>
                </c:pt>
                <c:pt idx="423">
                  <c:v>38698</c:v>
                </c:pt>
                <c:pt idx="424">
                  <c:v>38699</c:v>
                </c:pt>
                <c:pt idx="425">
                  <c:v>38700</c:v>
                </c:pt>
                <c:pt idx="426">
                  <c:v>38701</c:v>
                </c:pt>
                <c:pt idx="427">
                  <c:v>38702</c:v>
                </c:pt>
                <c:pt idx="428">
                  <c:v>38705</c:v>
                </c:pt>
                <c:pt idx="429">
                  <c:v>38706</c:v>
                </c:pt>
                <c:pt idx="430">
                  <c:v>38707</c:v>
                </c:pt>
                <c:pt idx="431">
                  <c:v>38708</c:v>
                </c:pt>
                <c:pt idx="432">
                  <c:v>38709</c:v>
                </c:pt>
                <c:pt idx="433">
                  <c:v>38713</c:v>
                </c:pt>
                <c:pt idx="434">
                  <c:v>38714</c:v>
                </c:pt>
                <c:pt idx="435">
                  <c:v>38715</c:v>
                </c:pt>
                <c:pt idx="436">
                  <c:v>38716</c:v>
                </c:pt>
                <c:pt idx="437">
                  <c:v>38720</c:v>
                </c:pt>
                <c:pt idx="438">
                  <c:v>38721</c:v>
                </c:pt>
                <c:pt idx="439">
                  <c:v>38722</c:v>
                </c:pt>
                <c:pt idx="440">
                  <c:v>38723</c:v>
                </c:pt>
                <c:pt idx="441">
                  <c:v>38726</c:v>
                </c:pt>
                <c:pt idx="442">
                  <c:v>38727</c:v>
                </c:pt>
                <c:pt idx="443">
                  <c:v>38728</c:v>
                </c:pt>
                <c:pt idx="444">
                  <c:v>38729</c:v>
                </c:pt>
                <c:pt idx="445">
                  <c:v>38730</c:v>
                </c:pt>
                <c:pt idx="446">
                  <c:v>38734</c:v>
                </c:pt>
                <c:pt idx="447">
                  <c:v>38735</c:v>
                </c:pt>
                <c:pt idx="448">
                  <c:v>38736</c:v>
                </c:pt>
                <c:pt idx="449">
                  <c:v>38737</c:v>
                </c:pt>
                <c:pt idx="450">
                  <c:v>38740</c:v>
                </c:pt>
                <c:pt idx="451">
                  <c:v>38741</c:v>
                </c:pt>
                <c:pt idx="452">
                  <c:v>38742</c:v>
                </c:pt>
                <c:pt idx="453">
                  <c:v>38743</c:v>
                </c:pt>
                <c:pt idx="454">
                  <c:v>38744</c:v>
                </c:pt>
                <c:pt idx="455">
                  <c:v>38747</c:v>
                </c:pt>
                <c:pt idx="456">
                  <c:v>38748</c:v>
                </c:pt>
                <c:pt idx="457">
                  <c:v>38749</c:v>
                </c:pt>
                <c:pt idx="458">
                  <c:v>38750</c:v>
                </c:pt>
                <c:pt idx="459">
                  <c:v>38751</c:v>
                </c:pt>
                <c:pt idx="460">
                  <c:v>38754</c:v>
                </c:pt>
                <c:pt idx="461">
                  <c:v>38755</c:v>
                </c:pt>
                <c:pt idx="462">
                  <c:v>38756</c:v>
                </c:pt>
                <c:pt idx="463">
                  <c:v>38757</c:v>
                </c:pt>
                <c:pt idx="464">
                  <c:v>38758</c:v>
                </c:pt>
                <c:pt idx="465">
                  <c:v>38761</c:v>
                </c:pt>
                <c:pt idx="466">
                  <c:v>38762</c:v>
                </c:pt>
                <c:pt idx="467">
                  <c:v>38763</c:v>
                </c:pt>
                <c:pt idx="468">
                  <c:v>38764</c:v>
                </c:pt>
                <c:pt idx="469">
                  <c:v>38765</c:v>
                </c:pt>
                <c:pt idx="470">
                  <c:v>38769</c:v>
                </c:pt>
                <c:pt idx="471">
                  <c:v>38770</c:v>
                </c:pt>
                <c:pt idx="472">
                  <c:v>38771</c:v>
                </c:pt>
                <c:pt idx="473">
                  <c:v>38772</c:v>
                </c:pt>
                <c:pt idx="474">
                  <c:v>38775</c:v>
                </c:pt>
                <c:pt idx="475">
                  <c:v>38776</c:v>
                </c:pt>
                <c:pt idx="476">
                  <c:v>38777</c:v>
                </c:pt>
                <c:pt idx="477">
                  <c:v>38778</c:v>
                </c:pt>
                <c:pt idx="478">
                  <c:v>38779</c:v>
                </c:pt>
                <c:pt idx="479">
                  <c:v>38782</c:v>
                </c:pt>
                <c:pt idx="480">
                  <c:v>38783</c:v>
                </c:pt>
                <c:pt idx="481">
                  <c:v>38784</c:v>
                </c:pt>
                <c:pt idx="482">
                  <c:v>38785</c:v>
                </c:pt>
                <c:pt idx="483">
                  <c:v>38786</c:v>
                </c:pt>
                <c:pt idx="484">
                  <c:v>38789</c:v>
                </c:pt>
                <c:pt idx="485">
                  <c:v>38790</c:v>
                </c:pt>
                <c:pt idx="486">
                  <c:v>38791</c:v>
                </c:pt>
                <c:pt idx="487">
                  <c:v>38792</c:v>
                </c:pt>
                <c:pt idx="488">
                  <c:v>38793</c:v>
                </c:pt>
                <c:pt idx="489">
                  <c:v>38796</c:v>
                </c:pt>
                <c:pt idx="490">
                  <c:v>38797</c:v>
                </c:pt>
                <c:pt idx="491">
                  <c:v>38798</c:v>
                </c:pt>
                <c:pt idx="492">
                  <c:v>38799</c:v>
                </c:pt>
                <c:pt idx="493">
                  <c:v>38800</c:v>
                </c:pt>
                <c:pt idx="494">
                  <c:v>38803</c:v>
                </c:pt>
                <c:pt idx="495">
                  <c:v>38804</c:v>
                </c:pt>
                <c:pt idx="496">
                  <c:v>38805</c:v>
                </c:pt>
                <c:pt idx="497">
                  <c:v>38806</c:v>
                </c:pt>
                <c:pt idx="498">
                  <c:v>38807</c:v>
                </c:pt>
                <c:pt idx="499">
                  <c:v>38810</c:v>
                </c:pt>
                <c:pt idx="500">
                  <c:v>38811</c:v>
                </c:pt>
                <c:pt idx="501">
                  <c:v>38812</c:v>
                </c:pt>
                <c:pt idx="502">
                  <c:v>38813</c:v>
                </c:pt>
                <c:pt idx="503">
                  <c:v>38814</c:v>
                </c:pt>
                <c:pt idx="504">
                  <c:v>38817</c:v>
                </c:pt>
                <c:pt idx="505">
                  <c:v>38818</c:v>
                </c:pt>
                <c:pt idx="506">
                  <c:v>38819</c:v>
                </c:pt>
                <c:pt idx="507">
                  <c:v>38820</c:v>
                </c:pt>
                <c:pt idx="508">
                  <c:v>38824</c:v>
                </c:pt>
                <c:pt idx="509">
                  <c:v>38825</c:v>
                </c:pt>
                <c:pt idx="510">
                  <c:v>38826</c:v>
                </c:pt>
                <c:pt idx="511">
                  <c:v>38827</c:v>
                </c:pt>
                <c:pt idx="512">
                  <c:v>38828</c:v>
                </c:pt>
                <c:pt idx="513">
                  <c:v>38831</c:v>
                </c:pt>
                <c:pt idx="514">
                  <c:v>38832</c:v>
                </c:pt>
                <c:pt idx="515">
                  <c:v>38833</c:v>
                </c:pt>
                <c:pt idx="516">
                  <c:v>38834</c:v>
                </c:pt>
                <c:pt idx="517">
                  <c:v>38835</c:v>
                </c:pt>
                <c:pt idx="518">
                  <c:v>38838</c:v>
                </c:pt>
                <c:pt idx="519">
                  <c:v>38839</c:v>
                </c:pt>
                <c:pt idx="520">
                  <c:v>38840</c:v>
                </c:pt>
                <c:pt idx="521">
                  <c:v>38841</c:v>
                </c:pt>
                <c:pt idx="522">
                  <c:v>38842</c:v>
                </c:pt>
                <c:pt idx="523">
                  <c:v>38845</c:v>
                </c:pt>
                <c:pt idx="524">
                  <c:v>38846</c:v>
                </c:pt>
                <c:pt idx="525">
                  <c:v>38847</c:v>
                </c:pt>
                <c:pt idx="526">
                  <c:v>38848</c:v>
                </c:pt>
                <c:pt idx="527">
                  <c:v>38849</c:v>
                </c:pt>
                <c:pt idx="528">
                  <c:v>38852</c:v>
                </c:pt>
                <c:pt idx="529">
                  <c:v>38853</c:v>
                </c:pt>
                <c:pt idx="530">
                  <c:v>38854</c:v>
                </c:pt>
                <c:pt idx="531">
                  <c:v>38855</c:v>
                </c:pt>
                <c:pt idx="532">
                  <c:v>38856</c:v>
                </c:pt>
                <c:pt idx="533">
                  <c:v>38859</c:v>
                </c:pt>
                <c:pt idx="534">
                  <c:v>38860</c:v>
                </c:pt>
                <c:pt idx="535">
                  <c:v>38861</c:v>
                </c:pt>
                <c:pt idx="536">
                  <c:v>38862</c:v>
                </c:pt>
                <c:pt idx="537">
                  <c:v>38863</c:v>
                </c:pt>
                <c:pt idx="538">
                  <c:v>38867</c:v>
                </c:pt>
                <c:pt idx="539">
                  <c:v>38868</c:v>
                </c:pt>
                <c:pt idx="540">
                  <c:v>38869</c:v>
                </c:pt>
                <c:pt idx="541">
                  <c:v>38870</c:v>
                </c:pt>
                <c:pt idx="542">
                  <c:v>38873</c:v>
                </c:pt>
                <c:pt idx="543">
                  <c:v>38874</c:v>
                </c:pt>
                <c:pt idx="544">
                  <c:v>38875</c:v>
                </c:pt>
                <c:pt idx="545">
                  <c:v>38876</c:v>
                </c:pt>
                <c:pt idx="546">
                  <c:v>38877</c:v>
                </c:pt>
                <c:pt idx="547">
                  <c:v>38880</c:v>
                </c:pt>
                <c:pt idx="548">
                  <c:v>38881</c:v>
                </c:pt>
                <c:pt idx="549">
                  <c:v>38882</c:v>
                </c:pt>
                <c:pt idx="550">
                  <c:v>38883</c:v>
                </c:pt>
                <c:pt idx="551">
                  <c:v>38884</c:v>
                </c:pt>
                <c:pt idx="552">
                  <c:v>38887</c:v>
                </c:pt>
                <c:pt idx="553">
                  <c:v>38888</c:v>
                </c:pt>
                <c:pt idx="554">
                  <c:v>38889</c:v>
                </c:pt>
                <c:pt idx="555">
                  <c:v>38890</c:v>
                </c:pt>
                <c:pt idx="556">
                  <c:v>38891</c:v>
                </c:pt>
                <c:pt idx="557">
                  <c:v>38894</c:v>
                </c:pt>
                <c:pt idx="558">
                  <c:v>38895</c:v>
                </c:pt>
                <c:pt idx="559">
                  <c:v>38896</c:v>
                </c:pt>
                <c:pt idx="560">
                  <c:v>38897</c:v>
                </c:pt>
                <c:pt idx="561">
                  <c:v>38898</c:v>
                </c:pt>
                <c:pt idx="562">
                  <c:v>38901</c:v>
                </c:pt>
                <c:pt idx="563">
                  <c:v>38903</c:v>
                </c:pt>
                <c:pt idx="564">
                  <c:v>38904</c:v>
                </c:pt>
                <c:pt idx="565">
                  <c:v>38905</c:v>
                </c:pt>
                <c:pt idx="566">
                  <c:v>38908</c:v>
                </c:pt>
                <c:pt idx="567">
                  <c:v>38909</c:v>
                </c:pt>
                <c:pt idx="568">
                  <c:v>38910</c:v>
                </c:pt>
                <c:pt idx="569">
                  <c:v>38911</c:v>
                </c:pt>
                <c:pt idx="570">
                  <c:v>38912</c:v>
                </c:pt>
                <c:pt idx="571">
                  <c:v>38915</c:v>
                </c:pt>
                <c:pt idx="572">
                  <c:v>38916</c:v>
                </c:pt>
                <c:pt idx="573">
                  <c:v>38917</c:v>
                </c:pt>
                <c:pt idx="574">
                  <c:v>38918</c:v>
                </c:pt>
                <c:pt idx="575">
                  <c:v>38919</c:v>
                </c:pt>
                <c:pt idx="576">
                  <c:v>38922</c:v>
                </c:pt>
                <c:pt idx="577">
                  <c:v>38923</c:v>
                </c:pt>
                <c:pt idx="578">
                  <c:v>38924</c:v>
                </c:pt>
                <c:pt idx="579">
                  <c:v>38925</c:v>
                </c:pt>
                <c:pt idx="580">
                  <c:v>38926</c:v>
                </c:pt>
                <c:pt idx="581">
                  <c:v>38929</c:v>
                </c:pt>
                <c:pt idx="582">
                  <c:v>38930</c:v>
                </c:pt>
                <c:pt idx="583">
                  <c:v>38931</c:v>
                </c:pt>
                <c:pt idx="584">
                  <c:v>38932</c:v>
                </c:pt>
                <c:pt idx="585">
                  <c:v>38933</c:v>
                </c:pt>
                <c:pt idx="586">
                  <c:v>38936</c:v>
                </c:pt>
                <c:pt idx="587">
                  <c:v>38937</c:v>
                </c:pt>
                <c:pt idx="588">
                  <c:v>38938</c:v>
                </c:pt>
                <c:pt idx="589">
                  <c:v>38939</c:v>
                </c:pt>
                <c:pt idx="590">
                  <c:v>38940</c:v>
                </c:pt>
                <c:pt idx="591">
                  <c:v>38943</c:v>
                </c:pt>
                <c:pt idx="592">
                  <c:v>38944</c:v>
                </c:pt>
                <c:pt idx="593">
                  <c:v>38945</c:v>
                </c:pt>
                <c:pt idx="594">
                  <c:v>38946</c:v>
                </c:pt>
                <c:pt idx="595">
                  <c:v>38947</c:v>
                </c:pt>
                <c:pt idx="596">
                  <c:v>38950</c:v>
                </c:pt>
                <c:pt idx="597">
                  <c:v>38951</c:v>
                </c:pt>
                <c:pt idx="598">
                  <c:v>38952</c:v>
                </c:pt>
                <c:pt idx="599">
                  <c:v>38953</c:v>
                </c:pt>
                <c:pt idx="600">
                  <c:v>38954</c:v>
                </c:pt>
                <c:pt idx="601">
                  <c:v>38957</c:v>
                </c:pt>
                <c:pt idx="602">
                  <c:v>38958</c:v>
                </c:pt>
                <c:pt idx="603">
                  <c:v>38959</c:v>
                </c:pt>
                <c:pt idx="604">
                  <c:v>38960</c:v>
                </c:pt>
                <c:pt idx="605">
                  <c:v>38961</c:v>
                </c:pt>
                <c:pt idx="606">
                  <c:v>38965</c:v>
                </c:pt>
                <c:pt idx="607">
                  <c:v>38966</c:v>
                </c:pt>
                <c:pt idx="608">
                  <c:v>38967</c:v>
                </c:pt>
                <c:pt idx="609">
                  <c:v>38968</c:v>
                </c:pt>
                <c:pt idx="610">
                  <c:v>38971</c:v>
                </c:pt>
                <c:pt idx="611">
                  <c:v>38972</c:v>
                </c:pt>
                <c:pt idx="612">
                  <c:v>38973</c:v>
                </c:pt>
                <c:pt idx="613">
                  <c:v>38974</c:v>
                </c:pt>
                <c:pt idx="614">
                  <c:v>38975</c:v>
                </c:pt>
                <c:pt idx="615">
                  <c:v>38978</c:v>
                </c:pt>
                <c:pt idx="616">
                  <c:v>38979</c:v>
                </c:pt>
                <c:pt idx="617">
                  <c:v>38980</c:v>
                </c:pt>
                <c:pt idx="618">
                  <c:v>38981</c:v>
                </c:pt>
                <c:pt idx="619">
                  <c:v>38982</c:v>
                </c:pt>
                <c:pt idx="620">
                  <c:v>38985</c:v>
                </c:pt>
                <c:pt idx="621">
                  <c:v>38986</c:v>
                </c:pt>
                <c:pt idx="622">
                  <c:v>38987</c:v>
                </c:pt>
                <c:pt idx="623">
                  <c:v>38988</c:v>
                </c:pt>
                <c:pt idx="624">
                  <c:v>38989</c:v>
                </c:pt>
                <c:pt idx="625">
                  <c:v>38992</c:v>
                </c:pt>
                <c:pt idx="626">
                  <c:v>38993</c:v>
                </c:pt>
                <c:pt idx="627">
                  <c:v>38994</c:v>
                </c:pt>
                <c:pt idx="628">
                  <c:v>38995</c:v>
                </c:pt>
                <c:pt idx="629">
                  <c:v>38996</c:v>
                </c:pt>
                <c:pt idx="630">
                  <c:v>38999</c:v>
                </c:pt>
                <c:pt idx="631">
                  <c:v>39000</c:v>
                </c:pt>
                <c:pt idx="632">
                  <c:v>39001</c:v>
                </c:pt>
                <c:pt idx="633">
                  <c:v>39002</c:v>
                </c:pt>
                <c:pt idx="634">
                  <c:v>39003</c:v>
                </c:pt>
                <c:pt idx="635">
                  <c:v>39006</c:v>
                </c:pt>
                <c:pt idx="636">
                  <c:v>39007</c:v>
                </c:pt>
                <c:pt idx="637">
                  <c:v>39008</c:v>
                </c:pt>
                <c:pt idx="638">
                  <c:v>39009</c:v>
                </c:pt>
                <c:pt idx="639">
                  <c:v>39010</c:v>
                </c:pt>
                <c:pt idx="640">
                  <c:v>39013</c:v>
                </c:pt>
                <c:pt idx="641">
                  <c:v>39014</c:v>
                </c:pt>
                <c:pt idx="642">
                  <c:v>39015</c:v>
                </c:pt>
                <c:pt idx="643">
                  <c:v>39016</c:v>
                </c:pt>
                <c:pt idx="644">
                  <c:v>39017</c:v>
                </c:pt>
                <c:pt idx="645">
                  <c:v>39020</c:v>
                </c:pt>
                <c:pt idx="646">
                  <c:v>39021</c:v>
                </c:pt>
                <c:pt idx="647">
                  <c:v>39022</c:v>
                </c:pt>
                <c:pt idx="648">
                  <c:v>39023</c:v>
                </c:pt>
                <c:pt idx="649">
                  <c:v>39024</c:v>
                </c:pt>
                <c:pt idx="650">
                  <c:v>39027</c:v>
                </c:pt>
                <c:pt idx="651">
                  <c:v>39028</c:v>
                </c:pt>
                <c:pt idx="652">
                  <c:v>39029</c:v>
                </c:pt>
                <c:pt idx="653">
                  <c:v>39030</c:v>
                </c:pt>
                <c:pt idx="654">
                  <c:v>39031</c:v>
                </c:pt>
                <c:pt idx="655">
                  <c:v>39034</c:v>
                </c:pt>
                <c:pt idx="656">
                  <c:v>39035</c:v>
                </c:pt>
                <c:pt idx="657">
                  <c:v>39036</c:v>
                </c:pt>
                <c:pt idx="658">
                  <c:v>39037</c:v>
                </c:pt>
                <c:pt idx="659">
                  <c:v>39038</c:v>
                </c:pt>
                <c:pt idx="660">
                  <c:v>39041</c:v>
                </c:pt>
                <c:pt idx="661">
                  <c:v>39042</c:v>
                </c:pt>
                <c:pt idx="662">
                  <c:v>39043</c:v>
                </c:pt>
                <c:pt idx="663">
                  <c:v>39045</c:v>
                </c:pt>
                <c:pt idx="664">
                  <c:v>39048</c:v>
                </c:pt>
                <c:pt idx="665">
                  <c:v>39049</c:v>
                </c:pt>
                <c:pt idx="666">
                  <c:v>39050</c:v>
                </c:pt>
                <c:pt idx="667">
                  <c:v>39051</c:v>
                </c:pt>
                <c:pt idx="668">
                  <c:v>39052</c:v>
                </c:pt>
                <c:pt idx="669">
                  <c:v>39055</c:v>
                </c:pt>
                <c:pt idx="670">
                  <c:v>39056</c:v>
                </c:pt>
                <c:pt idx="671">
                  <c:v>39057</c:v>
                </c:pt>
                <c:pt idx="672">
                  <c:v>39058</c:v>
                </c:pt>
                <c:pt idx="673">
                  <c:v>39059</c:v>
                </c:pt>
                <c:pt idx="674">
                  <c:v>39062</c:v>
                </c:pt>
                <c:pt idx="675">
                  <c:v>39063</c:v>
                </c:pt>
                <c:pt idx="676">
                  <c:v>39064</c:v>
                </c:pt>
                <c:pt idx="677">
                  <c:v>39065</c:v>
                </c:pt>
                <c:pt idx="678">
                  <c:v>39066</c:v>
                </c:pt>
                <c:pt idx="679">
                  <c:v>39069</c:v>
                </c:pt>
                <c:pt idx="680">
                  <c:v>39070</c:v>
                </c:pt>
                <c:pt idx="681">
                  <c:v>39071</c:v>
                </c:pt>
                <c:pt idx="682">
                  <c:v>39072</c:v>
                </c:pt>
                <c:pt idx="683">
                  <c:v>39073</c:v>
                </c:pt>
                <c:pt idx="684">
                  <c:v>39077</c:v>
                </c:pt>
                <c:pt idx="685">
                  <c:v>39078</c:v>
                </c:pt>
                <c:pt idx="686">
                  <c:v>39079</c:v>
                </c:pt>
                <c:pt idx="687">
                  <c:v>39080</c:v>
                </c:pt>
                <c:pt idx="688">
                  <c:v>39085</c:v>
                </c:pt>
                <c:pt idx="689">
                  <c:v>39086</c:v>
                </c:pt>
                <c:pt idx="690">
                  <c:v>39087</c:v>
                </c:pt>
                <c:pt idx="691">
                  <c:v>39090</c:v>
                </c:pt>
                <c:pt idx="692">
                  <c:v>39091</c:v>
                </c:pt>
                <c:pt idx="693">
                  <c:v>39092</c:v>
                </c:pt>
                <c:pt idx="694">
                  <c:v>39093</c:v>
                </c:pt>
                <c:pt idx="695">
                  <c:v>39094</c:v>
                </c:pt>
                <c:pt idx="696">
                  <c:v>39098</c:v>
                </c:pt>
                <c:pt idx="697">
                  <c:v>39099</c:v>
                </c:pt>
                <c:pt idx="698">
                  <c:v>39100</c:v>
                </c:pt>
                <c:pt idx="699">
                  <c:v>39101</c:v>
                </c:pt>
                <c:pt idx="700">
                  <c:v>39104</c:v>
                </c:pt>
                <c:pt idx="701">
                  <c:v>39105</c:v>
                </c:pt>
                <c:pt idx="702">
                  <c:v>39106</c:v>
                </c:pt>
                <c:pt idx="703">
                  <c:v>39107</c:v>
                </c:pt>
                <c:pt idx="704">
                  <c:v>39108</c:v>
                </c:pt>
                <c:pt idx="705">
                  <c:v>39111</c:v>
                </c:pt>
                <c:pt idx="706">
                  <c:v>39112</c:v>
                </c:pt>
                <c:pt idx="707">
                  <c:v>39113</c:v>
                </c:pt>
                <c:pt idx="708">
                  <c:v>39114</c:v>
                </c:pt>
                <c:pt idx="709">
                  <c:v>39115</c:v>
                </c:pt>
                <c:pt idx="710">
                  <c:v>39118</c:v>
                </c:pt>
                <c:pt idx="711">
                  <c:v>39119</c:v>
                </c:pt>
                <c:pt idx="712">
                  <c:v>39120</c:v>
                </c:pt>
                <c:pt idx="713">
                  <c:v>39121</c:v>
                </c:pt>
                <c:pt idx="714">
                  <c:v>39122</c:v>
                </c:pt>
                <c:pt idx="715">
                  <c:v>39125</c:v>
                </c:pt>
                <c:pt idx="716">
                  <c:v>39126</c:v>
                </c:pt>
                <c:pt idx="717">
                  <c:v>39127</c:v>
                </c:pt>
                <c:pt idx="718">
                  <c:v>39128</c:v>
                </c:pt>
                <c:pt idx="719">
                  <c:v>39129</c:v>
                </c:pt>
                <c:pt idx="720">
                  <c:v>39133</c:v>
                </c:pt>
                <c:pt idx="721">
                  <c:v>39134</c:v>
                </c:pt>
                <c:pt idx="722">
                  <c:v>39135</c:v>
                </c:pt>
                <c:pt idx="723">
                  <c:v>39136</c:v>
                </c:pt>
                <c:pt idx="724">
                  <c:v>39139</c:v>
                </c:pt>
                <c:pt idx="725">
                  <c:v>39140</c:v>
                </c:pt>
                <c:pt idx="726">
                  <c:v>39141</c:v>
                </c:pt>
                <c:pt idx="727">
                  <c:v>39142</c:v>
                </c:pt>
                <c:pt idx="728">
                  <c:v>39143</c:v>
                </c:pt>
                <c:pt idx="729">
                  <c:v>39146</c:v>
                </c:pt>
                <c:pt idx="730">
                  <c:v>39147</c:v>
                </c:pt>
                <c:pt idx="731">
                  <c:v>39148</c:v>
                </c:pt>
                <c:pt idx="732">
                  <c:v>39149</c:v>
                </c:pt>
                <c:pt idx="733">
                  <c:v>39150</c:v>
                </c:pt>
                <c:pt idx="734">
                  <c:v>39153</c:v>
                </c:pt>
                <c:pt idx="735">
                  <c:v>39154</c:v>
                </c:pt>
                <c:pt idx="736">
                  <c:v>39155</c:v>
                </c:pt>
                <c:pt idx="737">
                  <c:v>39156</c:v>
                </c:pt>
                <c:pt idx="738">
                  <c:v>39157</c:v>
                </c:pt>
                <c:pt idx="739">
                  <c:v>39160</c:v>
                </c:pt>
                <c:pt idx="740">
                  <c:v>39161</c:v>
                </c:pt>
                <c:pt idx="741">
                  <c:v>39162</c:v>
                </c:pt>
                <c:pt idx="742">
                  <c:v>39163</c:v>
                </c:pt>
                <c:pt idx="743">
                  <c:v>39164</c:v>
                </c:pt>
                <c:pt idx="744">
                  <c:v>39167</c:v>
                </c:pt>
                <c:pt idx="745">
                  <c:v>39168</c:v>
                </c:pt>
                <c:pt idx="746">
                  <c:v>39169</c:v>
                </c:pt>
                <c:pt idx="747">
                  <c:v>39170</c:v>
                </c:pt>
                <c:pt idx="748">
                  <c:v>39171</c:v>
                </c:pt>
                <c:pt idx="749">
                  <c:v>39174</c:v>
                </c:pt>
                <c:pt idx="750">
                  <c:v>39175</c:v>
                </c:pt>
                <c:pt idx="751">
                  <c:v>39176</c:v>
                </c:pt>
                <c:pt idx="752">
                  <c:v>39177</c:v>
                </c:pt>
                <c:pt idx="753">
                  <c:v>39181</c:v>
                </c:pt>
                <c:pt idx="754">
                  <c:v>39182</c:v>
                </c:pt>
                <c:pt idx="755">
                  <c:v>39183</c:v>
                </c:pt>
                <c:pt idx="756">
                  <c:v>39184</c:v>
                </c:pt>
                <c:pt idx="757">
                  <c:v>39185</c:v>
                </c:pt>
                <c:pt idx="758">
                  <c:v>39188</c:v>
                </c:pt>
                <c:pt idx="759">
                  <c:v>39189</c:v>
                </c:pt>
                <c:pt idx="760">
                  <c:v>39190</c:v>
                </c:pt>
                <c:pt idx="761">
                  <c:v>39191</c:v>
                </c:pt>
                <c:pt idx="762">
                  <c:v>39192</c:v>
                </c:pt>
                <c:pt idx="763">
                  <c:v>39195</c:v>
                </c:pt>
                <c:pt idx="764">
                  <c:v>39196</c:v>
                </c:pt>
                <c:pt idx="765">
                  <c:v>39197</c:v>
                </c:pt>
                <c:pt idx="766">
                  <c:v>39198</c:v>
                </c:pt>
                <c:pt idx="767">
                  <c:v>39199</c:v>
                </c:pt>
                <c:pt idx="768">
                  <c:v>39202</c:v>
                </c:pt>
                <c:pt idx="769">
                  <c:v>39203</c:v>
                </c:pt>
                <c:pt idx="770">
                  <c:v>39204</c:v>
                </c:pt>
                <c:pt idx="771">
                  <c:v>39205</c:v>
                </c:pt>
                <c:pt idx="772">
                  <c:v>39206</c:v>
                </c:pt>
                <c:pt idx="773">
                  <c:v>39209</c:v>
                </c:pt>
                <c:pt idx="774">
                  <c:v>39210</c:v>
                </c:pt>
                <c:pt idx="775">
                  <c:v>39211</c:v>
                </c:pt>
                <c:pt idx="776">
                  <c:v>39212</c:v>
                </c:pt>
                <c:pt idx="777">
                  <c:v>39213</c:v>
                </c:pt>
                <c:pt idx="778">
                  <c:v>39216</c:v>
                </c:pt>
                <c:pt idx="779">
                  <c:v>39217</c:v>
                </c:pt>
                <c:pt idx="780">
                  <c:v>39218</c:v>
                </c:pt>
                <c:pt idx="781">
                  <c:v>39219</c:v>
                </c:pt>
                <c:pt idx="782">
                  <c:v>39220</c:v>
                </c:pt>
                <c:pt idx="783">
                  <c:v>39223</c:v>
                </c:pt>
                <c:pt idx="784">
                  <c:v>39224</c:v>
                </c:pt>
                <c:pt idx="785">
                  <c:v>39225</c:v>
                </c:pt>
                <c:pt idx="786">
                  <c:v>39226</c:v>
                </c:pt>
                <c:pt idx="787">
                  <c:v>39227</c:v>
                </c:pt>
                <c:pt idx="788">
                  <c:v>39231</c:v>
                </c:pt>
                <c:pt idx="789">
                  <c:v>39232</c:v>
                </c:pt>
                <c:pt idx="790">
                  <c:v>39233</c:v>
                </c:pt>
                <c:pt idx="791">
                  <c:v>39234</c:v>
                </c:pt>
                <c:pt idx="792">
                  <c:v>39237</c:v>
                </c:pt>
                <c:pt idx="793">
                  <c:v>39238</c:v>
                </c:pt>
                <c:pt idx="794">
                  <c:v>39239</c:v>
                </c:pt>
                <c:pt idx="795">
                  <c:v>39240</c:v>
                </c:pt>
                <c:pt idx="796">
                  <c:v>39241</c:v>
                </c:pt>
                <c:pt idx="797">
                  <c:v>39244</c:v>
                </c:pt>
                <c:pt idx="798">
                  <c:v>39245</c:v>
                </c:pt>
                <c:pt idx="799">
                  <c:v>39246</c:v>
                </c:pt>
                <c:pt idx="800">
                  <c:v>39247</c:v>
                </c:pt>
                <c:pt idx="801">
                  <c:v>39248</c:v>
                </c:pt>
                <c:pt idx="802">
                  <c:v>39251</c:v>
                </c:pt>
                <c:pt idx="803">
                  <c:v>39252</c:v>
                </c:pt>
                <c:pt idx="804">
                  <c:v>39253</c:v>
                </c:pt>
                <c:pt idx="805">
                  <c:v>39254</c:v>
                </c:pt>
                <c:pt idx="806">
                  <c:v>39255</c:v>
                </c:pt>
                <c:pt idx="807">
                  <c:v>39258</c:v>
                </c:pt>
                <c:pt idx="808">
                  <c:v>39259</c:v>
                </c:pt>
                <c:pt idx="809">
                  <c:v>39260</c:v>
                </c:pt>
                <c:pt idx="810">
                  <c:v>39261</c:v>
                </c:pt>
                <c:pt idx="811">
                  <c:v>39262</c:v>
                </c:pt>
                <c:pt idx="812">
                  <c:v>39265</c:v>
                </c:pt>
                <c:pt idx="813">
                  <c:v>39266</c:v>
                </c:pt>
                <c:pt idx="814">
                  <c:v>39268</c:v>
                </c:pt>
                <c:pt idx="815">
                  <c:v>39269</c:v>
                </c:pt>
                <c:pt idx="816">
                  <c:v>39272</c:v>
                </c:pt>
                <c:pt idx="817">
                  <c:v>39273</c:v>
                </c:pt>
                <c:pt idx="818">
                  <c:v>39274</c:v>
                </c:pt>
                <c:pt idx="819">
                  <c:v>39275</c:v>
                </c:pt>
                <c:pt idx="820">
                  <c:v>39276</c:v>
                </c:pt>
                <c:pt idx="821">
                  <c:v>39279</c:v>
                </c:pt>
                <c:pt idx="822">
                  <c:v>39280</c:v>
                </c:pt>
                <c:pt idx="823">
                  <c:v>39281</c:v>
                </c:pt>
                <c:pt idx="824">
                  <c:v>39282</c:v>
                </c:pt>
                <c:pt idx="825">
                  <c:v>39283</c:v>
                </c:pt>
                <c:pt idx="826">
                  <c:v>39286</c:v>
                </c:pt>
                <c:pt idx="827">
                  <c:v>39287</c:v>
                </c:pt>
                <c:pt idx="828">
                  <c:v>39288</c:v>
                </c:pt>
                <c:pt idx="829">
                  <c:v>39289</c:v>
                </c:pt>
                <c:pt idx="830">
                  <c:v>39290</c:v>
                </c:pt>
                <c:pt idx="831">
                  <c:v>39293</c:v>
                </c:pt>
                <c:pt idx="832">
                  <c:v>39294</c:v>
                </c:pt>
                <c:pt idx="833">
                  <c:v>39295</c:v>
                </c:pt>
                <c:pt idx="834">
                  <c:v>39296</c:v>
                </c:pt>
                <c:pt idx="835">
                  <c:v>39297</c:v>
                </c:pt>
                <c:pt idx="836">
                  <c:v>39300</c:v>
                </c:pt>
                <c:pt idx="837">
                  <c:v>39301</c:v>
                </c:pt>
                <c:pt idx="838">
                  <c:v>39302</c:v>
                </c:pt>
                <c:pt idx="839">
                  <c:v>39303</c:v>
                </c:pt>
                <c:pt idx="840">
                  <c:v>39304</c:v>
                </c:pt>
                <c:pt idx="841">
                  <c:v>39307</c:v>
                </c:pt>
                <c:pt idx="842">
                  <c:v>39308</c:v>
                </c:pt>
                <c:pt idx="843">
                  <c:v>39309</c:v>
                </c:pt>
                <c:pt idx="844">
                  <c:v>39310</c:v>
                </c:pt>
                <c:pt idx="845">
                  <c:v>39311</c:v>
                </c:pt>
                <c:pt idx="846">
                  <c:v>39314</c:v>
                </c:pt>
                <c:pt idx="847">
                  <c:v>39315</c:v>
                </c:pt>
                <c:pt idx="848">
                  <c:v>39316</c:v>
                </c:pt>
                <c:pt idx="849">
                  <c:v>39317</c:v>
                </c:pt>
                <c:pt idx="850">
                  <c:v>39318</c:v>
                </c:pt>
                <c:pt idx="851">
                  <c:v>39321</c:v>
                </c:pt>
                <c:pt idx="852">
                  <c:v>39322</c:v>
                </c:pt>
                <c:pt idx="853">
                  <c:v>39323</c:v>
                </c:pt>
                <c:pt idx="854">
                  <c:v>39324</c:v>
                </c:pt>
                <c:pt idx="855">
                  <c:v>39325</c:v>
                </c:pt>
                <c:pt idx="856">
                  <c:v>39329</c:v>
                </c:pt>
                <c:pt idx="857">
                  <c:v>39330</c:v>
                </c:pt>
                <c:pt idx="858">
                  <c:v>39331</c:v>
                </c:pt>
                <c:pt idx="859">
                  <c:v>39332</c:v>
                </c:pt>
                <c:pt idx="860">
                  <c:v>39335</c:v>
                </c:pt>
                <c:pt idx="861">
                  <c:v>39336</c:v>
                </c:pt>
                <c:pt idx="862">
                  <c:v>39337</c:v>
                </c:pt>
                <c:pt idx="863">
                  <c:v>39338</c:v>
                </c:pt>
                <c:pt idx="864">
                  <c:v>39339</c:v>
                </c:pt>
                <c:pt idx="865">
                  <c:v>39342</c:v>
                </c:pt>
                <c:pt idx="866">
                  <c:v>39343</c:v>
                </c:pt>
                <c:pt idx="867">
                  <c:v>39344</c:v>
                </c:pt>
                <c:pt idx="868">
                  <c:v>39345</c:v>
                </c:pt>
                <c:pt idx="869">
                  <c:v>39346</c:v>
                </c:pt>
                <c:pt idx="870">
                  <c:v>39349</c:v>
                </c:pt>
                <c:pt idx="871">
                  <c:v>39350</c:v>
                </c:pt>
                <c:pt idx="872">
                  <c:v>39351</c:v>
                </c:pt>
                <c:pt idx="873">
                  <c:v>39352</c:v>
                </c:pt>
                <c:pt idx="874">
                  <c:v>39353</c:v>
                </c:pt>
                <c:pt idx="875">
                  <c:v>39356</c:v>
                </c:pt>
                <c:pt idx="876">
                  <c:v>39357</c:v>
                </c:pt>
                <c:pt idx="877">
                  <c:v>39358</c:v>
                </c:pt>
                <c:pt idx="878">
                  <c:v>39359</c:v>
                </c:pt>
                <c:pt idx="879">
                  <c:v>39360</c:v>
                </c:pt>
                <c:pt idx="880">
                  <c:v>39363</c:v>
                </c:pt>
                <c:pt idx="881">
                  <c:v>39364</c:v>
                </c:pt>
                <c:pt idx="882">
                  <c:v>39365</c:v>
                </c:pt>
                <c:pt idx="883">
                  <c:v>39366</c:v>
                </c:pt>
                <c:pt idx="884">
                  <c:v>39367</c:v>
                </c:pt>
                <c:pt idx="885">
                  <c:v>39370</c:v>
                </c:pt>
                <c:pt idx="886">
                  <c:v>39371</c:v>
                </c:pt>
                <c:pt idx="887">
                  <c:v>39372</c:v>
                </c:pt>
                <c:pt idx="888">
                  <c:v>39373</c:v>
                </c:pt>
                <c:pt idx="889">
                  <c:v>39374</c:v>
                </c:pt>
                <c:pt idx="890">
                  <c:v>39377</c:v>
                </c:pt>
                <c:pt idx="891">
                  <c:v>39378</c:v>
                </c:pt>
                <c:pt idx="892">
                  <c:v>39379</c:v>
                </c:pt>
                <c:pt idx="893">
                  <c:v>39380</c:v>
                </c:pt>
                <c:pt idx="894">
                  <c:v>39381</c:v>
                </c:pt>
                <c:pt idx="895">
                  <c:v>39384</c:v>
                </c:pt>
                <c:pt idx="896">
                  <c:v>39385</c:v>
                </c:pt>
                <c:pt idx="897">
                  <c:v>39386</c:v>
                </c:pt>
                <c:pt idx="898">
                  <c:v>39387</c:v>
                </c:pt>
                <c:pt idx="899">
                  <c:v>39388</c:v>
                </c:pt>
                <c:pt idx="900">
                  <c:v>39391</c:v>
                </c:pt>
                <c:pt idx="901">
                  <c:v>39392</c:v>
                </c:pt>
                <c:pt idx="902">
                  <c:v>39393</c:v>
                </c:pt>
                <c:pt idx="903">
                  <c:v>39394</c:v>
                </c:pt>
                <c:pt idx="904">
                  <c:v>39395</c:v>
                </c:pt>
                <c:pt idx="905">
                  <c:v>39398</c:v>
                </c:pt>
                <c:pt idx="906">
                  <c:v>39399</c:v>
                </c:pt>
                <c:pt idx="907">
                  <c:v>39400</c:v>
                </c:pt>
                <c:pt idx="908">
                  <c:v>39401</c:v>
                </c:pt>
                <c:pt idx="909">
                  <c:v>39402</c:v>
                </c:pt>
                <c:pt idx="910">
                  <c:v>39405</c:v>
                </c:pt>
                <c:pt idx="911">
                  <c:v>39406</c:v>
                </c:pt>
                <c:pt idx="912">
                  <c:v>39407</c:v>
                </c:pt>
                <c:pt idx="913">
                  <c:v>39409</c:v>
                </c:pt>
                <c:pt idx="914">
                  <c:v>39412</c:v>
                </c:pt>
                <c:pt idx="915">
                  <c:v>39413</c:v>
                </c:pt>
                <c:pt idx="916">
                  <c:v>39414</c:v>
                </c:pt>
                <c:pt idx="917">
                  <c:v>39415</c:v>
                </c:pt>
                <c:pt idx="918">
                  <c:v>39416</c:v>
                </c:pt>
                <c:pt idx="919">
                  <c:v>39419</c:v>
                </c:pt>
                <c:pt idx="920">
                  <c:v>39420</c:v>
                </c:pt>
                <c:pt idx="921">
                  <c:v>39421</c:v>
                </c:pt>
                <c:pt idx="922">
                  <c:v>39422</c:v>
                </c:pt>
                <c:pt idx="923">
                  <c:v>39423</c:v>
                </c:pt>
                <c:pt idx="924">
                  <c:v>39426</c:v>
                </c:pt>
                <c:pt idx="925">
                  <c:v>39427</c:v>
                </c:pt>
                <c:pt idx="926">
                  <c:v>39428</c:v>
                </c:pt>
                <c:pt idx="927">
                  <c:v>39429</c:v>
                </c:pt>
                <c:pt idx="928">
                  <c:v>39430</c:v>
                </c:pt>
                <c:pt idx="929">
                  <c:v>39433</c:v>
                </c:pt>
                <c:pt idx="930">
                  <c:v>39434</c:v>
                </c:pt>
                <c:pt idx="931">
                  <c:v>39435</c:v>
                </c:pt>
                <c:pt idx="932">
                  <c:v>39436</c:v>
                </c:pt>
                <c:pt idx="933">
                  <c:v>39437</c:v>
                </c:pt>
                <c:pt idx="934">
                  <c:v>39440</c:v>
                </c:pt>
                <c:pt idx="935">
                  <c:v>39442</c:v>
                </c:pt>
                <c:pt idx="936">
                  <c:v>39443</c:v>
                </c:pt>
                <c:pt idx="937">
                  <c:v>39444</c:v>
                </c:pt>
                <c:pt idx="938">
                  <c:v>39447</c:v>
                </c:pt>
                <c:pt idx="939">
                  <c:v>39449</c:v>
                </c:pt>
                <c:pt idx="940">
                  <c:v>39450</c:v>
                </c:pt>
                <c:pt idx="941">
                  <c:v>39451</c:v>
                </c:pt>
                <c:pt idx="942">
                  <c:v>39454</c:v>
                </c:pt>
                <c:pt idx="943">
                  <c:v>39455</c:v>
                </c:pt>
                <c:pt idx="944">
                  <c:v>39456</c:v>
                </c:pt>
                <c:pt idx="945">
                  <c:v>39457</c:v>
                </c:pt>
                <c:pt idx="946">
                  <c:v>39458</c:v>
                </c:pt>
                <c:pt idx="947">
                  <c:v>39461</c:v>
                </c:pt>
                <c:pt idx="948">
                  <c:v>39462</c:v>
                </c:pt>
                <c:pt idx="949">
                  <c:v>39463</c:v>
                </c:pt>
                <c:pt idx="950">
                  <c:v>39464</c:v>
                </c:pt>
                <c:pt idx="951">
                  <c:v>39465</c:v>
                </c:pt>
                <c:pt idx="952">
                  <c:v>39469</c:v>
                </c:pt>
                <c:pt idx="953">
                  <c:v>39470</c:v>
                </c:pt>
                <c:pt idx="954">
                  <c:v>39471</c:v>
                </c:pt>
                <c:pt idx="955">
                  <c:v>39472</c:v>
                </c:pt>
                <c:pt idx="956">
                  <c:v>39475</c:v>
                </c:pt>
                <c:pt idx="957">
                  <c:v>39476</c:v>
                </c:pt>
                <c:pt idx="958">
                  <c:v>39477</c:v>
                </c:pt>
                <c:pt idx="959">
                  <c:v>39478</c:v>
                </c:pt>
                <c:pt idx="960">
                  <c:v>39479</c:v>
                </c:pt>
                <c:pt idx="961">
                  <c:v>39482</c:v>
                </c:pt>
                <c:pt idx="962">
                  <c:v>39483</c:v>
                </c:pt>
                <c:pt idx="963">
                  <c:v>39484</c:v>
                </c:pt>
                <c:pt idx="964">
                  <c:v>39485</c:v>
                </c:pt>
                <c:pt idx="965">
                  <c:v>39486</c:v>
                </c:pt>
                <c:pt idx="966">
                  <c:v>39489</c:v>
                </c:pt>
                <c:pt idx="967">
                  <c:v>39490</c:v>
                </c:pt>
                <c:pt idx="968">
                  <c:v>39491</c:v>
                </c:pt>
                <c:pt idx="969">
                  <c:v>39492</c:v>
                </c:pt>
                <c:pt idx="970">
                  <c:v>39493</c:v>
                </c:pt>
                <c:pt idx="971">
                  <c:v>39497</c:v>
                </c:pt>
                <c:pt idx="972">
                  <c:v>39498</c:v>
                </c:pt>
                <c:pt idx="973">
                  <c:v>39499</c:v>
                </c:pt>
                <c:pt idx="974">
                  <c:v>39500</c:v>
                </c:pt>
                <c:pt idx="975">
                  <c:v>39503</c:v>
                </c:pt>
                <c:pt idx="976">
                  <c:v>39504</c:v>
                </c:pt>
                <c:pt idx="977">
                  <c:v>39505</c:v>
                </c:pt>
                <c:pt idx="978">
                  <c:v>39506</c:v>
                </c:pt>
                <c:pt idx="979">
                  <c:v>39507</c:v>
                </c:pt>
                <c:pt idx="980">
                  <c:v>39510</c:v>
                </c:pt>
                <c:pt idx="981">
                  <c:v>39511</c:v>
                </c:pt>
                <c:pt idx="982">
                  <c:v>39512</c:v>
                </c:pt>
                <c:pt idx="983">
                  <c:v>39513</c:v>
                </c:pt>
                <c:pt idx="984">
                  <c:v>39514</c:v>
                </c:pt>
                <c:pt idx="985">
                  <c:v>39517</c:v>
                </c:pt>
                <c:pt idx="986">
                  <c:v>39518</c:v>
                </c:pt>
                <c:pt idx="987">
                  <c:v>39519</c:v>
                </c:pt>
                <c:pt idx="988">
                  <c:v>39520</c:v>
                </c:pt>
                <c:pt idx="989">
                  <c:v>39521</c:v>
                </c:pt>
                <c:pt idx="990">
                  <c:v>39524</c:v>
                </c:pt>
                <c:pt idx="991">
                  <c:v>39525</c:v>
                </c:pt>
                <c:pt idx="992">
                  <c:v>39526</c:v>
                </c:pt>
                <c:pt idx="993">
                  <c:v>39527</c:v>
                </c:pt>
                <c:pt idx="994">
                  <c:v>39531</c:v>
                </c:pt>
                <c:pt idx="995">
                  <c:v>39532</c:v>
                </c:pt>
                <c:pt idx="996">
                  <c:v>39533</c:v>
                </c:pt>
                <c:pt idx="997">
                  <c:v>39534</c:v>
                </c:pt>
                <c:pt idx="998">
                  <c:v>39535</c:v>
                </c:pt>
                <c:pt idx="999">
                  <c:v>39538</c:v>
                </c:pt>
                <c:pt idx="1000">
                  <c:v>39539</c:v>
                </c:pt>
                <c:pt idx="1001">
                  <c:v>39540</c:v>
                </c:pt>
                <c:pt idx="1002">
                  <c:v>39541</c:v>
                </c:pt>
                <c:pt idx="1003">
                  <c:v>39542</c:v>
                </c:pt>
                <c:pt idx="1004">
                  <c:v>39545</c:v>
                </c:pt>
                <c:pt idx="1005">
                  <c:v>39546</c:v>
                </c:pt>
                <c:pt idx="1006">
                  <c:v>39547</c:v>
                </c:pt>
                <c:pt idx="1007">
                  <c:v>39548</c:v>
                </c:pt>
                <c:pt idx="1008">
                  <c:v>39549</c:v>
                </c:pt>
                <c:pt idx="1009">
                  <c:v>39552</c:v>
                </c:pt>
                <c:pt idx="1010">
                  <c:v>39553</c:v>
                </c:pt>
                <c:pt idx="1011">
                  <c:v>39554</c:v>
                </c:pt>
                <c:pt idx="1012">
                  <c:v>39555</c:v>
                </c:pt>
                <c:pt idx="1013">
                  <c:v>39556</c:v>
                </c:pt>
                <c:pt idx="1014">
                  <c:v>39559</c:v>
                </c:pt>
                <c:pt idx="1015">
                  <c:v>39560</c:v>
                </c:pt>
                <c:pt idx="1016">
                  <c:v>39561</c:v>
                </c:pt>
                <c:pt idx="1017">
                  <c:v>39562</c:v>
                </c:pt>
                <c:pt idx="1018">
                  <c:v>39563</c:v>
                </c:pt>
                <c:pt idx="1019">
                  <c:v>39566</c:v>
                </c:pt>
                <c:pt idx="1020">
                  <c:v>39567</c:v>
                </c:pt>
                <c:pt idx="1021">
                  <c:v>39568</c:v>
                </c:pt>
                <c:pt idx="1022">
                  <c:v>39569</c:v>
                </c:pt>
                <c:pt idx="1023">
                  <c:v>39570</c:v>
                </c:pt>
                <c:pt idx="1024">
                  <c:v>39573</c:v>
                </c:pt>
                <c:pt idx="1025">
                  <c:v>39574</c:v>
                </c:pt>
                <c:pt idx="1026">
                  <c:v>39575</c:v>
                </c:pt>
                <c:pt idx="1027">
                  <c:v>39576</c:v>
                </c:pt>
                <c:pt idx="1028">
                  <c:v>39577</c:v>
                </c:pt>
                <c:pt idx="1029">
                  <c:v>39580</c:v>
                </c:pt>
                <c:pt idx="1030">
                  <c:v>39581</c:v>
                </c:pt>
                <c:pt idx="1031">
                  <c:v>39582</c:v>
                </c:pt>
                <c:pt idx="1032">
                  <c:v>39583</c:v>
                </c:pt>
                <c:pt idx="1033">
                  <c:v>39584</c:v>
                </c:pt>
                <c:pt idx="1034">
                  <c:v>39587</c:v>
                </c:pt>
                <c:pt idx="1035">
                  <c:v>39588</c:v>
                </c:pt>
                <c:pt idx="1036">
                  <c:v>39589</c:v>
                </c:pt>
                <c:pt idx="1037">
                  <c:v>39590</c:v>
                </c:pt>
                <c:pt idx="1038">
                  <c:v>39591</c:v>
                </c:pt>
                <c:pt idx="1039">
                  <c:v>39595</c:v>
                </c:pt>
                <c:pt idx="1040">
                  <c:v>39596</c:v>
                </c:pt>
                <c:pt idx="1041">
                  <c:v>39597</c:v>
                </c:pt>
                <c:pt idx="1042">
                  <c:v>39598</c:v>
                </c:pt>
                <c:pt idx="1043">
                  <c:v>39601</c:v>
                </c:pt>
                <c:pt idx="1044">
                  <c:v>39602</c:v>
                </c:pt>
                <c:pt idx="1045">
                  <c:v>39603</c:v>
                </c:pt>
                <c:pt idx="1046">
                  <c:v>39604</c:v>
                </c:pt>
                <c:pt idx="1047">
                  <c:v>39605</c:v>
                </c:pt>
                <c:pt idx="1048">
                  <c:v>39608</c:v>
                </c:pt>
                <c:pt idx="1049">
                  <c:v>39609</c:v>
                </c:pt>
                <c:pt idx="1050">
                  <c:v>39610</c:v>
                </c:pt>
                <c:pt idx="1051">
                  <c:v>39611</c:v>
                </c:pt>
                <c:pt idx="1052">
                  <c:v>39612</c:v>
                </c:pt>
                <c:pt idx="1053">
                  <c:v>39615</c:v>
                </c:pt>
                <c:pt idx="1054">
                  <c:v>39616</c:v>
                </c:pt>
                <c:pt idx="1055">
                  <c:v>39617</c:v>
                </c:pt>
                <c:pt idx="1056">
                  <c:v>39618</c:v>
                </c:pt>
                <c:pt idx="1057">
                  <c:v>39619</c:v>
                </c:pt>
                <c:pt idx="1058">
                  <c:v>39622</c:v>
                </c:pt>
                <c:pt idx="1059">
                  <c:v>39623</c:v>
                </c:pt>
                <c:pt idx="1060">
                  <c:v>39624</c:v>
                </c:pt>
                <c:pt idx="1061">
                  <c:v>39625</c:v>
                </c:pt>
                <c:pt idx="1062">
                  <c:v>39626</c:v>
                </c:pt>
                <c:pt idx="1063">
                  <c:v>39629</c:v>
                </c:pt>
                <c:pt idx="1064">
                  <c:v>39630</c:v>
                </c:pt>
                <c:pt idx="1065">
                  <c:v>39631</c:v>
                </c:pt>
                <c:pt idx="1066">
                  <c:v>39632</c:v>
                </c:pt>
                <c:pt idx="1067">
                  <c:v>39636</c:v>
                </c:pt>
                <c:pt idx="1068">
                  <c:v>39637</c:v>
                </c:pt>
                <c:pt idx="1069">
                  <c:v>39638</c:v>
                </c:pt>
                <c:pt idx="1070">
                  <c:v>39639</c:v>
                </c:pt>
                <c:pt idx="1071">
                  <c:v>39640</c:v>
                </c:pt>
                <c:pt idx="1072">
                  <c:v>39643</c:v>
                </c:pt>
                <c:pt idx="1073">
                  <c:v>39644</c:v>
                </c:pt>
                <c:pt idx="1074">
                  <c:v>39645</c:v>
                </c:pt>
                <c:pt idx="1075">
                  <c:v>39646</c:v>
                </c:pt>
                <c:pt idx="1076">
                  <c:v>39647</c:v>
                </c:pt>
                <c:pt idx="1077">
                  <c:v>39650</c:v>
                </c:pt>
                <c:pt idx="1078">
                  <c:v>39651</c:v>
                </c:pt>
                <c:pt idx="1079">
                  <c:v>39652</c:v>
                </c:pt>
                <c:pt idx="1080">
                  <c:v>39653</c:v>
                </c:pt>
                <c:pt idx="1081">
                  <c:v>39654</c:v>
                </c:pt>
                <c:pt idx="1082">
                  <c:v>39657</c:v>
                </c:pt>
                <c:pt idx="1083">
                  <c:v>39658</c:v>
                </c:pt>
                <c:pt idx="1084">
                  <c:v>39659</c:v>
                </c:pt>
                <c:pt idx="1085">
                  <c:v>39660</c:v>
                </c:pt>
                <c:pt idx="1086">
                  <c:v>39661</c:v>
                </c:pt>
                <c:pt idx="1087">
                  <c:v>39664</c:v>
                </c:pt>
                <c:pt idx="1088">
                  <c:v>39665</c:v>
                </c:pt>
                <c:pt idx="1089">
                  <c:v>39666</c:v>
                </c:pt>
                <c:pt idx="1090">
                  <c:v>39667</c:v>
                </c:pt>
                <c:pt idx="1091">
                  <c:v>39668</c:v>
                </c:pt>
                <c:pt idx="1092">
                  <c:v>39671</c:v>
                </c:pt>
                <c:pt idx="1093">
                  <c:v>39672</c:v>
                </c:pt>
                <c:pt idx="1094">
                  <c:v>39673</c:v>
                </c:pt>
                <c:pt idx="1095">
                  <c:v>39674</c:v>
                </c:pt>
                <c:pt idx="1096">
                  <c:v>39675</c:v>
                </c:pt>
                <c:pt idx="1097">
                  <c:v>39678</c:v>
                </c:pt>
                <c:pt idx="1098">
                  <c:v>39679</c:v>
                </c:pt>
                <c:pt idx="1099">
                  <c:v>39680</c:v>
                </c:pt>
                <c:pt idx="1100">
                  <c:v>39681</c:v>
                </c:pt>
                <c:pt idx="1101">
                  <c:v>39682</c:v>
                </c:pt>
                <c:pt idx="1102">
                  <c:v>39685</c:v>
                </c:pt>
                <c:pt idx="1103">
                  <c:v>39686</c:v>
                </c:pt>
                <c:pt idx="1104">
                  <c:v>39687</c:v>
                </c:pt>
                <c:pt idx="1105">
                  <c:v>39688</c:v>
                </c:pt>
                <c:pt idx="1106">
                  <c:v>39689</c:v>
                </c:pt>
                <c:pt idx="1107">
                  <c:v>39693</c:v>
                </c:pt>
                <c:pt idx="1108">
                  <c:v>39694</c:v>
                </c:pt>
                <c:pt idx="1109">
                  <c:v>39695</c:v>
                </c:pt>
                <c:pt idx="1110">
                  <c:v>39696</c:v>
                </c:pt>
                <c:pt idx="1111">
                  <c:v>39699</c:v>
                </c:pt>
                <c:pt idx="1112">
                  <c:v>39700</c:v>
                </c:pt>
                <c:pt idx="1113">
                  <c:v>39701</c:v>
                </c:pt>
                <c:pt idx="1114">
                  <c:v>39702</c:v>
                </c:pt>
                <c:pt idx="1115">
                  <c:v>39703</c:v>
                </c:pt>
                <c:pt idx="1116">
                  <c:v>39706</c:v>
                </c:pt>
                <c:pt idx="1117">
                  <c:v>39707</c:v>
                </c:pt>
                <c:pt idx="1118">
                  <c:v>39708</c:v>
                </c:pt>
                <c:pt idx="1119">
                  <c:v>39709</c:v>
                </c:pt>
                <c:pt idx="1120">
                  <c:v>39710</c:v>
                </c:pt>
                <c:pt idx="1121">
                  <c:v>39713</c:v>
                </c:pt>
                <c:pt idx="1122">
                  <c:v>39714</c:v>
                </c:pt>
                <c:pt idx="1123">
                  <c:v>39715</c:v>
                </c:pt>
                <c:pt idx="1124">
                  <c:v>39716</c:v>
                </c:pt>
                <c:pt idx="1125">
                  <c:v>39717</c:v>
                </c:pt>
                <c:pt idx="1126">
                  <c:v>39720</c:v>
                </c:pt>
                <c:pt idx="1127">
                  <c:v>39721</c:v>
                </c:pt>
                <c:pt idx="1128">
                  <c:v>39722</c:v>
                </c:pt>
                <c:pt idx="1129">
                  <c:v>39723</c:v>
                </c:pt>
                <c:pt idx="1130">
                  <c:v>39724</c:v>
                </c:pt>
                <c:pt idx="1131">
                  <c:v>39727</c:v>
                </c:pt>
                <c:pt idx="1132">
                  <c:v>39728</c:v>
                </c:pt>
                <c:pt idx="1133">
                  <c:v>39729</c:v>
                </c:pt>
                <c:pt idx="1134">
                  <c:v>39730</c:v>
                </c:pt>
                <c:pt idx="1135">
                  <c:v>39731</c:v>
                </c:pt>
                <c:pt idx="1136">
                  <c:v>39734</c:v>
                </c:pt>
                <c:pt idx="1137">
                  <c:v>39735</c:v>
                </c:pt>
                <c:pt idx="1138">
                  <c:v>39736</c:v>
                </c:pt>
                <c:pt idx="1139">
                  <c:v>39737</c:v>
                </c:pt>
                <c:pt idx="1140">
                  <c:v>39738</c:v>
                </c:pt>
                <c:pt idx="1141">
                  <c:v>39741</c:v>
                </c:pt>
                <c:pt idx="1142">
                  <c:v>39742</c:v>
                </c:pt>
                <c:pt idx="1143">
                  <c:v>39743</c:v>
                </c:pt>
                <c:pt idx="1144">
                  <c:v>39744</c:v>
                </c:pt>
                <c:pt idx="1145">
                  <c:v>39745</c:v>
                </c:pt>
                <c:pt idx="1146">
                  <c:v>39748</c:v>
                </c:pt>
                <c:pt idx="1147">
                  <c:v>39749</c:v>
                </c:pt>
                <c:pt idx="1148">
                  <c:v>39750</c:v>
                </c:pt>
                <c:pt idx="1149">
                  <c:v>39751</c:v>
                </c:pt>
                <c:pt idx="1150">
                  <c:v>39752</c:v>
                </c:pt>
                <c:pt idx="1151">
                  <c:v>39755</c:v>
                </c:pt>
                <c:pt idx="1152">
                  <c:v>39756</c:v>
                </c:pt>
                <c:pt idx="1153">
                  <c:v>39757</c:v>
                </c:pt>
                <c:pt idx="1154">
                  <c:v>39758</c:v>
                </c:pt>
                <c:pt idx="1155">
                  <c:v>39759</c:v>
                </c:pt>
                <c:pt idx="1156">
                  <c:v>39762</c:v>
                </c:pt>
                <c:pt idx="1157">
                  <c:v>39763</c:v>
                </c:pt>
                <c:pt idx="1158">
                  <c:v>39764</c:v>
                </c:pt>
                <c:pt idx="1159">
                  <c:v>39765</c:v>
                </c:pt>
                <c:pt idx="1160">
                  <c:v>39766</c:v>
                </c:pt>
                <c:pt idx="1161">
                  <c:v>39769</c:v>
                </c:pt>
                <c:pt idx="1162">
                  <c:v>39770</c:v>
                </c:pt>
                <c:pt idx="1163">
                  <c:v>39771</c:v>
                </c:pt>
                <c:pt idx="1164">
                  <c:v>39772</c:v>
                </c:pt>
                <c:pt idx="1165">
                  <c:v>39773</c:v>
                </c:pt>
                <c:pt idx="1166">
                  <c:v>39776</c:v>
                </c:pt>
                <c:pt idx="1167">
                  <c:v>39777</c:v>
                </c:pt>
                <c:pt idx="1168">
                  <c:v>39778</c:v>
                </c:pt>
                <c:pt idx="1169">
                  <c:v>39780</c:v>
                </c:pt>
                <c:pt idx="1170">
                  <c:v>39783</c:v>
                </c:pt>
                <c:pt idx="1171">
                  <c:v>39784</c:v>
                </c:pt>
                <c:pt idx="1172">
                  <c:v>39785</c:v>
                </c:pt>
                <c:pt idx="1173">
                  <c:v>39786</c:v>
                </c:pt>
                <c:pt idx="1174">
                  <c:v>39787</c:v>
                </c:pt>
                <c:pt idx="1175">
                  <c:v>39790</c:v>
                </c:pt>
                <c:pt idx="1176">
                  <c:v>39791</c:v>
                </c:pt>
                <c:pt idx="1177">
                  <c:v>39792</c:v>
                </c:pt>
                <c:pt idx="1178">
                  <c:v>39793</c:v>
                </c:pt>
                <c:pt idx="1179">
                  <c:v>39794</c:v>
                </c:pt>
                <c:pt idx="1180">
                  <c:v>39797</c:v>
                </c:pt>
                <c:pt idx="1181">
                  <c:v>39798</c:v>
                </c:pt>
                <c:pt idx="1182">
                  <c:v>39799</c:v>
                </c:pt>
                <c:pt idx="1183">
                  <c:v>39800</c:v>
                </c:pt>
                <c:pt idx="1184">
                  <c:v>39801</c:v>
                </c:pt>
                <c:pt idx="1185">
                  <c:v>39804</c:v>
                </c:pt>
                <c:pt idx="1186">
                  <c:v>39805</c:v>
                </c:pt>
                <c:pt idx="1187">
                  <c:v>39806</c:v>
                </c:pt>
                <c:pt idx="1188">
                  <c:v>39808</c:v>
                </c:pt>
                <c:pt idx="1189">
                  <c:v>39811</c:v>
                </c:pt>
                <c:pt idx="1190">
                  <c:v>39812</c:v>
                </c:pt>
                <c:pt idx="1191">
                  <c:v>39813</c:v>
                </c:pt>
                <c:pt idx="1192">
                  <c:v>39815</c:v>
                </c:pt>
                <c:pt idx="1193">
                  <c:v>39818</c:v>
                </c:pt>
                <c:pt idx="1194">
                  <c:v>39819</c:v>
                </c:pt>
                <c:pt idx="1195">
                  <c:v>39820</c:v>
                </c:pt>
                <c:pt idx="1196">
                  <c:v>39821</c:v>
                </c:pt>
                <c:pt idx="1197">
                  <c:v>39822</c:v>
                </c:pt>
                <c:pt idx="1198">
                  <c:v>39825</c:v>
                </c:pt>
                <c:pt idx="1199">
                  <c:v>39826</c:v>
                </c:pt>
                <c:pt idx="1200">
                  <c:v>39827</c:v>
                </c:pt>
                <c:pt idx="1201">
                  <c:v>39828</c:v>
                </c:pt>
                <c:pt idx="1202">
                  <c:v>39829</c:v>
                </c:pt>
                <c:pt idx="1203">
                  <c:v>39833</c:v>
                </c:pt>
                <c:pt idx="1204">
                  <c:v>39834</c:v>
                </c:pt>
                <c:pt idx="1205">
                  <c:v>39835</c:v>
                </c:pt>
                <c:pt idx="1206">
                  <c:v>39836</c:v>
                </c:pt>
                <c:pt idx="1207">
                  <c:v>39839</c:v>
                </c:pt>
                <c:pt idx="1208">
                  <c:v>39840</c:v>
                </c:pt>
                <c:pt idx="1209">
                  <c:v>39841</c:v>
                </c:pt>
                <c:pt idx="1210">
                  <c:v>39842</c:v>
                </c:pt>
                <c:pt idx="1211">
                  <c:v>39843</c:v>
                </c:pt>
                <c:pt idx="1212">
                  <c:v>39846</c:v>
                </c:pt>
                <c:pt idx="1213">
                  <c:v>39847</c:v>
                </c:pt>
                <c:pt idx="1214">
                  <c:v>39848</c:v>
                </c:pt>
                <c:pt idx="1215">
                  <c:v>39849</c:v>
                </c:pt>
                <c:pt idx="1216">
                  <c:v>39850</c:v>
                </c:pt>
                <c:pt idx="1217">
                  <c:v>39853</c:v>
                </c:pt>
                <c:pt idx="1218">
                  <c:v>39854</c:v>
                </c:pt>
                <c:pt idx="1219">
                  <c:v>39855</c:v>
                </c:pt>
                <c:pt idx="1220">
                  <c:v>39856</c:v>
                </c:pt>
                <c:pt idx="1221">
                  <c:v>39857</c:v>
                </c:pt>
                <c:pt idx="1222">
                  <c:v>39861</c:v>
                </c:pt>
                <c:pt idx="1223">
                  <c:v>39862</c:v>
                </c:pt>
                <c:pt idx="1224">
                  <c:v>39863</c:v>
                </c:pt>
                <c:pt idx="1225">
                  <c:v>39864</c:v>
                </c:pt>
                <c:pt idx="1226">
                  <c:v>39867</c:v>
                </c:pt>
                <c:pt idx="1227">
                  <c:v>39868</c:v>
                </c:pt>
                <c:pt idx="1228">
                  <c:v>39869</c:v>
                </c:pt>
                <c:pt idx="1229">
                  <c:v>39870</c:v>
                </c:pt>
                <c:pt idx="1230">
                  <c:v>39871</c:v>
                </c:pt>
                <c:pt idx="1231">
                  <c:v>39874</c:v>
                </c:pt>
                <c:pt idx="1232">
                  <c:v>39875</c:v>
                </c:pt>
                <c:pt idx="1233">
                  <c:v>39876</c:v>
                </c:pt>
                <c:pt idx="1234">
                  <c:v>39877</c:v>
                </c:pt>
                <c:pt idx="1235">
                  <c:v>39878</c:v>
                </c:pt>
                <c:pt idx="1236">
                  <c:v>39881</c:v>
                </c:pt>
                <c:pt idx="1237">
                  <c:v>39882</c:v>
                </c:pt>
                <c:pt idx="1238">
                  <c:v>39883</c:v>
                </c:pt>
                <c:pt idx="1239">
                  <c:v>39884</c:v>
                </c:pt>
                <c:pt idx="1240">
                  <c:v>39885</c:v>
                </c:pt>
                <c:pt idx="1241">
                  <c:v>39888</c:v>
                </c:pt>
                <c:pt idx="1242">
                  <c:v>39889</c:v>
                </c:pt>
                <c:pt idx="1243">
                  <c:v>39890</c:v>
                </c:pt>
                <c:pt idx="1244">
                  <c:v>39891</c:v>
                </c:pt>
                <c:pt idx="1245">
                  <c:v>39892</c:v>
                </c:pt>
                <c:pt idx="1246">
                  <c:v>39895</c:v>
                </c:pt>
                <c:pt idx="1247">
                  <c:v>39896</c:v>
                </c:pt>
                <c:pt idx="1248">
                  <c:v>39897</c:v>
                </c:pt>
                <c:pt idx="1249">
                  <c:v>39898</c:v>
                </c:pt>
                <c:pt idx="1250">
                  <c:v>39899</c:v>
                </c:pt>
                <c:pt idx="1251">
                  <c:v>39902</c:v>
                </c:pt>
                <c:pt idx="1252">
                  <c:v>39903</c:v>
                </c:pt>
                <c:pt idx="1253">
                  <c:v>39904</c:v>
                </c:pt>
                <c:pt idx="1254">
                  <c:v>39905</c:v>
                </c:pt>
                <c:pt idx="1255">
                  <c:v>39906</c:v>
                </c:pt>
                <c:pt idx="1256">
                  <c:v>39909</c:v>
                </c:pt>
                <c:pt idx="1257">
                  <c:v>39910</c:v>
                </c:pt>
                <c:pt idx="1258">
                  <c:v>39911</c:v>
                </c:pt>
                <c:pt idx="1259">
                  <c:v>39912</c:v>
                </c:pt>
                <c:pt idx="1260">
                  <c:v>39916</c:v>
                </c:pt>
                <c:pt idx="1261">
                  <c:v>39917</c:v>
                </c:pt>
                <c:pt idx="1262">
                  <c:v>39918</c:v>
                </c:pt>
                <c:pt idx="1263">
                  <c:v>39919</c:v>
                </c:pt>
                <c:pt idx="1264">
                  <c:v>39920</c:v>
                </c:pt>
                <c:pt idx="1265">
                  <c:v>39923</c:v>
                </c:pt>
                <c:pt idx="1266">
                  <c:v>39924</c:v>
                </c:pt>
                <c:pt idx="1267">
                  <c:v>39925</c:v>
                </c:pt>
                <c:pt idx="1268">
                  <c:v>39926</c:v>
                </c:pt>
                <c:pt idx="1269">
                  <c:v>39927</c:v>
                </c:pt>
                <c:pt idx="1270">
                  <c:v>39930</c:v>
                </c:pt>
                <c:pt idx="1271">
                  <c:v>39931</c:v>
                </c:pt>
                <c:pt idx="1272">
                  <c:v>39932</c:v>
                </c:pt>
                <c:pt idx="1273">
                  <c:v>39933</c:v>
                </c:pt>
                <c:pt idx="1274">
                  <c:v>39934</c:v>
                </c:pt>
                <c:pt idx="1275">
                  <c:v>39937</c:v>
                </c:pt>
                <c:pt idx="1276">
                  <c:v>39938</c:v>
                </c:pt>
                <c:pt idx="1277">
                  <c:v>39939</c:v>
                </c:pt>
                <c:pt idx="1278">
                  <c:v>39940</c:v>
                </c:pt>
                <c:pt idx="1279">
                  <c:v>39941</c:v>
                </c:pt>
                <c:pt idx="1280">
                  <c:v>39944</c:v>
                </c:pt>
                <c:pt idx="1281">
                  <c:v>39945</c:v>
                </c:pt>
                <c:pt idx="1282">
                  <c:v>39946</c:v>
                </c:pt>
                <c:pt idx="1283">
                  <c:v>39947</c:v>
                </c:pt>
                <c:pt idx="1284">
                  <c:v>39948</c:v>
                </c:pt>
                <c:pt idx="1285">
                  <c:v>39951</c:v>
                </c:pt>
                <c:pt idx="1286">
                  <c:v>39952</c:v>
                </c:pt>
                <c:pt idx="1287">
                  <c:v>39953</c:v>
                </c:pt>
                <c:pt idx="1288">
                  <c:v>39954</c:v>
                </c:pt>
                <c:pt idx="1289">
                  <c:v>39955</c:v>
                </c:pt>
                <c:pt idx="1290">
                  <c:v>39959</c:v>
                </c:pt>
                <c:pt idx="1291">
                  <c:v>39960</c:v>
                </c:pt>
                <c:pt idx="1292">
                  <c:v>39961</c:v>
                </c:pt>
                <c:pt idx="1293">
                  <c:v>39962</c:v>
                </c:pt>
                <c:pt idx="1294">
                  <c:v>39965</c:v>
                </c:pt>
                <c:pt idx="1295">
                  <c:v>39966</c:v>
                </c:pt>
                <c:pt idx="1296">
                  <c:v>39967</c:v>
                </c:pt>
                <c:pt idx="1297">
                  <c:v>39968</c:v>
                </c:pt>
                <c:pt idx="1298">
                  <c:v>39969</c:v>
                </c:pt>
                <c:pt idx="1299">
                  <c:v>39972</c:v>
                </c:pt>
                <c:pt idx="1300">
                  <c:v>39973</c:v>
                </c:pt>
                <c:pt idx="1301">
                  <c:v>39974</c:v>
                </c:pt>
                <c:pt idx="1302">
                  <c:v>39975</c:v>
                </c:pt>
                <c:pt idx="1303">
                  <c:v>39976</c:v>
                </c:pt>
                <c:pt idx="1304">
                  <c:v>39979</c:v>
                </c:pt>
                <c:pt idx="1305">
                  <c:v>39980</c:v>
                </c:pt>
                <c:pt idx="1306">
                  <c:v>39981</c:v>
                </c:pt>
                <c:pt idx="1307">
                  <c:v>39982</c:v>
                </c:pt>
                <c:pt idx="1308">
                  <c:v>39983</c:v>
                </c:pt>
                <c:pt idx="1309">
                  <c:v>39986</c:v>
                </c:pt>
                <c:pt idx="1310">
                  <c:v>39987</c:v>
                </c:pt>
                <c:pt idx="1311">
                  <c:v>39988</c:v>
                </c:pt>
                <c:pt idx="1312">
                  <c:v>39989</c:v>
                </c:pt>
                <c:pt idx="1313">
                  <c:v>39990</c:v>
                </c:pt>
                <c:pt idx="1314">
                  <c:v>39993</c:v>
                </c:pt>
                <c:pt idx="1315">
                  <c:v>39994</c:v>
                </c:pt>
                <c:pt idx="1316">
                  <c:v>39995</c:v>
                </c:pt>
                <c:pt idx="1317">
                  <c:v>39996</c:v>
                </c:pt>
                <c:pt idx="1318">
                  <c:v>40000</c:v>
                </c:pt>
                <c:pt idx="1319">
                  <c:v>40001</c:v>
                </c:pt>
                <c:pt idx="1320">
                  <c:v>40002</c:v>
                </c:pt>
                <c:pt idx="1321">
                  <c:v>40003</c:v>
                </c:pt>
                <c:pt idx="1322">
                  <c:v>40004</c:v>
                </c:pt>
                <c:pt idx="1323">
                  <c:v>40007</c:v>
                </c:pt>
                <c:pt idx="1324">
                  <c:v>40008</c:v>
                </c:pt>
                <c:pt idx="1325">
                  <c:v>40009</c:v>
                </c:pt>
                <c:pt idx="1326">
                  <c:v>40010</c:v>
                </c:pt>
                <c:pt idx="1327">
                  <c:v>40011</c:v>
                </c:pt>
                <c:pt idx="1328">
                  <c:v>40014</c:v>
                </c:pt>
                <c:pt idx="1329">
                  <c:v>40015</c:v>
                </c:pt>
                <c:pt idx="1330">
                  <c:v>40016</c:v>
                </c:pt>
                <c:pt idx="1331">
                  <c:v>40017</c:v>
                </c:pt>
                <c:pt idx="1332">
                  <c:v>40018</c:v>
                </c:pt>
                <c:pt idx="1333">
                  <c:v>40021</c:v>
                </c:pt>
                <c:pt idx="1334">
                  <c:v>40022</c:v>
                </c:pt>
                <c:pt idx="1335">
                  <c:v>40023</c:v>
                </c:pt>
                <c:pt idx="1336">
                  <c:v>40024</c:v>
                </c:pt>
                <c:pt idx="1337">
                  <c:v>40025</c:v>
                </c:pt>
                <c:pt idx="1338">
                  <c:v>40028</c:v>
                </c:pt>
                <c:pt idx="1339">
                  <c:v>40029</c:v>
                </c:pt>
                <c:pt idx="1340">
                  <c:v>40030</c:v>
                </c:pt>
                <c:pt idx="1341">
                  <c:v>40031</c:v>
                </c:pt>
                <c:pt idx="1342">
                  <c:v>40032</c:v>
                </c:pt>
                <c:pt idx="1343">
                  <c:v>40035</c:v>
                </c:pt>
                <c:pt idx="1344">
                  <c:v>40036</c:v>
                </c:pt>
                <c:pt idx="1345">
                  <c:v>40037</c:v>
                </c:pt>
                <c:pt idx="1346">
                  <c:v>40038</c:v>
                </c:pt>
                <c:pt idx="1347">
                  <c:v>40039</c:v>
                </c:pt>
                <c:pt idx="1348">
                  <c:v>40042</c:v>
                </c:pt>
                <c:pt idx="1349">
                  <c:v>40043</c:v>
                </c:pt>
                <c:pt idx="1350">
                  <c:v>40044</c:v>
                </c:pt>
                <c:pt idx="1351">
                  <c:v>40045</c:v>
                </c:pt>
                <c:pt idx="1352">
                  <c:v>40046</c:v>
                </c:pt>
                <c:pt idx="1353">
                  <c:v>40049</c:v>
                </c:pt>
                <c:pt idx="1354">
                  <c:v>40050</c:v>
                </c:pt>
                <c:pt idx="1355">
                  <c:v>40051</c:v>
                </c:pt>
                <c:pt idx="1356">
                  <c:v>40052</c:v>
                </c:pt>
                <c:pt idx="1357">
                  <c:v>40053</c:v>
                </c:pt>
                <c:pt idx="1358">
                  <c:v>40056</c:v>
                </c:pt>
                <c:pt idx="1359">
                  <c:v>40057</c:v>
                </c:pt>
                <c:pt idx="1360">
                  <c:v>40058</c:v>
                </c:pt>
                <c:pt idx="1361">
                  <c:v>40059</c:v>
                </c:pt>
                <c:pt idx="1362">
                  <c:v>40060</c:v>
                </c:pt>
                <c:pt idx="1363">
                  <c:v>40064</c:v>
                </c:pt>
                <c:pt idx="1364">
                  <c:v>40065</c:v>
                </c:pt>
                <c:pt idx="1365">
                  <c:v>40066</c:v>
                </c:pt>
                <c:pt idx="1366">
                  <c:v>40067</c:v>
                </c:pt>
                <c:pt idx="1367">
                  <c:v>40070</c:v>
                </c:pt>
                <c:pt idx="1368">
                  <c:v>40071</c:v>
                </c:pt>
                <c:pt idx="1369">
                  <c:v>40072</c:v>
                </c:pt>
                <c:pt idx="1370">
                  <c:v>40073</c:v>
                </c:pt>
                <c:pt idx="1371">
                  <c:v>40074</c:v>
                </c:pt>
                <c:pt idx="1372">
                  <c:v>40077</c:v>
                </c:pt>
                <c:pt idx="1373">
                  <c:v>40078</c:v>
                </c:pt>
                <c:pt idx="1374">
                  <c:v>40079</c:v>
                </c:pt>
                <c:pt idx="1375">
                  <c:v>40080</c:v>
                </c:pt>
                <c:pt idx="1376">
                  <c:v>40081</c:v>
                </c:pt>
                <c:pt idx="1377">
                  <c:v>40084</c:v>
                </c:pt>
                <c:pt idx="1378">
                  <c:v>40085</c:v>
                </c:pt>
                <c:pt idx="1379">
                  <c:v>40086</c:v>
                </c:pt>
                <c:pt idx="1380">
                  <c:v>40087</c:v>
                </c:pt>
                <c:pt idx="1381">
                  <c:v>40088</c:v>
                </c:pt>
                <c:pt idx="1382">
                  <c:v>40091</c:v>
                </c:pt>
                <c:pt idx="1383">
                  <c:v>40092</c:v>
                </c:pt>
                <c:pt idx="1384">
                  <c:v>40093</c:v>
                </c:pt>
                <c:pt idx="1385">
                  <c:v>40094</c:v>
                </c:pt>
                <c:pt idx="1386">
                  <c:v>40095</c:v>
                </c:pt>
                <c:pt idx="1387">
                  <c:v>40098</c:v>
                </c:pt>
                <c:pt idx="1388">
                  <c:v>40099</c:v>
                </c:pt>
                <c:pt idx="1389">
                  <c:v>40100</c:v>
                </c:pt>
                <c:pt idx="1390">
                  <c:v>40101</c:v>
                </c:pt>
                <c:pt idx="1391">
                  <c:v>40102</c:v>
                </c:pt>
                <c:pt idx="1392">
                  <c:v>40105</c:v>
                </c:pt>
                <c:pt idx="1393">
                  <c:v>40106</c:v>
                </c:pt>
                <c:pt idx="1394">
                  <c:v>40107</c:v>
                </c:pt>
                <c:pt idx="1395">
                  <c:v>40108</c:v>
                </c:pt>
                <c:pt idx="1396">
                  <c:v>40109</c:v>
                </c:pt>
                <c:pt idx="1397">
                  <c:v>40112</c:v>
                </c:pt>
                <c:pt idx="1398">
                  <c:v>40113</c:v>
                </c:pt>
                <c:pt idx="1399">
                  <c:v>40114</c:v>
                </c:pt>
                <c:pt idx="1400">
                  <c:v>40115</c:v>
                </c:pt>
                <c:pt idx="1401">
                  <c:v>40116</c:v>
                </c:pt>
                <c:pt idx="1402">
                  <c:v>40119</c:v>
                </c:pt>
                <c:pt idx="1403">
                  <c:v>40120</c:v>
                </c:pt>
                <c:pt idx="1404">
                  <c:v>40121</c:v>
                </c:pt>
                <c:pt idx="1405">
                  <c:v>40122</c:v>
                </c:pt>
                <c:pt idx="1406">
                  <c:v>40123</c:v>
                </c:pt>
                <c:pt idx="1407">
                  <c:v>40126</c:v>
                </c:pt>
                <c:pt idx="1408">
                  <c:v>40127</c:v>
                </c:pt>
                <c:pt idx="1409">
                  <c:v>40128</c:v>
                </c:pt>
                <c:pt idx="1410">
                  <c:v>40129</c:v>
                </c:pt>
                <c:pt idx="1411">
                  <c:v>40130</c:v>
                </c:pt>
                <c:pt idx="1412">
                  <c:v>40133</c:v>
                </c:pt>
                <c:pt idx="1413">
                  <c:v>40134</c:v>
                </c:pt>
                <c:pt idx="1414">
                  <c:v>40135</c:v>
                </c:pt>
                <c:pt idx="1415">
                  <c:v>40136</c:v>
                </c:pt>
                <c:pt idx="1416">
                  <c:v>40137</c:v>
                </c:pt>
                <c:pt idx="1417">
                  <c:v>40140</c:v>
                </c:pt>
                <c:pt idx="1418">
                  <c:v>40141</c:v>
                </c:pt>
                <c:pt idx="1419">
                  <c:v>40142</c:v>
                </c:pt>
                <c:pt idx="1420">
                  <c:v>40144</c:v>
                </c:pt>
                <c:pt idx="1421">
                  <c:v>40147</c:v>
                </c:pt>
                <c:pt idx="1422">
                  <c:v>40148</c:v>
                </c:pt>
                <c:pt idx="1423">
                  <c:v>40149</c:v>
                </c:pt>
                <c:pt idx="1424">
                  <c:v>40150</c:v>
                </c:pt>
                <c:pt idx="1425">
                  <c:v>40151</c:v>
                </c:pt>
                <c:pt idx="1426">
                  <c:v>40154</c:v>
                </c:pt>
                <c:pt idx="1427">
                  <c:v>40155</c:v>
                </c:pt>
                <c:pt idx="1428">
                  <c:v>40156</c:v>
                </c:pt>
                <c:pt idx="1429">
                  <c:v>40157</c:v>
                </c:pt>
                <c:pt idx="1430">
                  <c:v>40158</c:v>
                </c:pt>
                <c:pt idx="1431">
                  <c:v>40161</c:v>
                </c:pt>
                <c:pt idx="1432">
                  <c:v>40162</c:v>
                </c:pt>
                <c:pt idx="1433">
                  <c:v>40163</c:v>
                </c:pt>
                <c:pt idx="1434">
                  <c:v>40164</c:v>
                </c:pt>
                <c:pt idx="1435">
                  <c:v>40165</c:v>
                </c:pt>
                <c:pt idx="1436">
                  <c:v>40168</c:v>
                </c:pt>
                <c:pt idx="1437">
                  <c:v>40169</c:v>
                </c:pt>
                <c:pt idx="1438">
                  <c:v>40170</c:v>
                </c:pt>
                <c:pt idx="1439">
                  <c:v>40171</c:v>
                </c:pt>
                <c:pt idx="1440">
                  <c:v>40175</c:v>
                </c:pt>
                <c:pt idx="1441">
                  <c:v>40176</c:v>
                </c:pt>
                <c:pt idx="1442">
                  <c:v>40177</c:v>
                </c:pt>
                <c:pt idx="1443">
                  <c:v>40178</c:v>
                </c:pt>
                <c:pt idx="1444">
                  <c:v>40182</c:v>
                </c:pt>
                <c:pt idx="1445">
                  <c:v>40183</c:v>
                </c:pt>
                <c:pt idx="1446">
                  <c:v>40184</c:v>
                </c:pt>
                <c:pt idx="1447">
                  <c:v>40185</c:v>
                </c:pt>
                <c:pt idx="1448">
                  <c:v>40186</c:v>
                </c:pt>
                <c:pt idx="1449">
                  <c:v>40189</c:v>
                </c:pt>
                <c:pt idx="1450">
                  <c:v>40190</c:v>
                </c:pt>
                <c:pt idx="1451">
                  <c:v>40191</c:v>
                </c:pt>
                <c:pt idx="1452">
                  <c:v>40192</c:v>
                </c:pt>
                <c:pt idx="1453">
                  <c:v>40193</c:v>
                </c:pt>
                <c:pt idx="1454">
                  <c:v>40197</c:v>
                </c:pt>
                <c:pt idx="1455">
                  <c:v>40198</c:v>
                </c:pt>
                <c:pt idx="1456">
                  <c:v>40199</c:v>
                </c:pt>
                <c:pt idx="1457">
                  <c:v>40200</c:v>
                </c:pt>
                <c:pt idx="1458">
                  <c:v>40203</c:v>
                </c:pt>
                <c:pt idx="1459">
                  <c:v>40204</c:v>
                </c:pt>
                <c:pt idx="1460">
                  <c:v>40205</c:v>
                </c:pt>
                <c:pt idx="1461">
                  <c:v>40206</c:v>
                </c:pt>
                <c:pt idx="1462">
                  <c:v>40207</c:v>
                </c:pt>
                <c:pt idx="1463">
                  <c:v>40210</c:v>
                </c:pt>
                <c:pt idx="1464">
                  <c:v>40211</c:v>
                </c:pt>
                <c:pt idx="1465">
                  <c:v>40212</c:v>
                </c:pt>
                <c:pt idx="1466">
                  <c:v>40213</c:v>
                </c:pt>
                <c:pt idx="1467">
                  <c:v>40214</c:v>
                </c:pt>
                <c:pt idx="1468">
                  <c:v>40217</c:v>
                </c:pt>
                <c:pt idx="1469">
                  <c:v>40218</c:v>
                </c:pt>
                <c:pt idx="1470">
                  <c:v>40219</c:v>
                </c:pt>
                <c:pt idx="1471">
                  <c:v>40220</c:v>
                </c:pt>
                <c:pt idx="1472">
                  <c:v>40221</c:v>
                </c:pt>
                <c:pt idx="1473">
                  <c:v>40225</c:v>
                </c:pt>
                <c:pt idx="1474">
                  <c:v>40226</c:v>
                </c:pt>
                <c:pt idx="1475">
                  <c:v>40227</c:v>
                </c:pt>
                <c:pt idx="1476">
                  <c:v>40228</c:v>
                </c:pt>
                <c:pt idx="1477">
                  <c:v>40231</c:v>
                </c:pt>
                <c:pt idx="1478">
                  <c:v>40232</c:v>
                </c:pt>
                <c:pt idx="1479">
                  <c:v>40233</c:v>
                </c:pt>
                <c:pt idx="1480">
                  <c:v>40234</c:v>
                </c:pt>
                <c:pt idx="1481">
                  <c:v>40235</c:v>
                </c:pt>
                <c:pt idx="1482">
                  <c:v>40238</c:v>
                </c:pt>
                <c:pt idx="1483">
                  <c:v>40239</c:v>
                </c:pt>
                <c:pt idx="1484">
                  <c:v>40240</c:v>
                </c:pt>
                <c:pt idx="1485">
                  <c:v>40241</c:v>
                </c:pt>
                <c:pt idx="1486">
                  <c:v>40242</c:v>
                </c:pt>
                <c:pt idx="1487">
                  <c:v>40245</c:v>
                </c:pt>
                <c:pt idx="1488">
                  <c:v>40246</c:v>
                </c:pt>
                <c:pt idx="1489">
                  <c:v>40247</c:v>
                </c:pt>
                <c:pt idx="1490">
                  <c:v>40248</c:v>
                </c:pt>
                <c:pt idx="1491">
                  <c:v>40249</c:v>
                </c:pt>
                <c:pt idx="1492">
                  <c:v>40252</c:v>
                </c:pt>
                <c:pt idx="1493">
                  <c:v>40253</c:v>
                </c:pt>
                <c:pt idx="1494">
                  <c:v>40254</c:v>
                </c:pt>
                <c:pt idx="1495">
                  <c:v>40255</c:v>
                </c:pt>
                <c:pt idx="1496">
                  <c:v>40256</c:v>
                </c:pt>
                <c:pt idx="1497">
                  <c:v>40259</c:v>
                </c:pt>
                <c:pt idx="1498">
                  <c:v>40260</c:v>
                </c:pt>
                <c:pt idx="1499">
                  <c:v>40261</c:v>
                </c:pt>
                <c:pt idx="1500">
                  <c:v>40262</c:v>
                </c:pt>
                <c:pt idx="1501">
                  <c:v>40263</c:v>
                </c:pt>
                <c:pt idx="1502">
                  <c:v>40266</c:v>
                </c:pt>
                <c:pt idx="1503">
                  <c:v>40267</c:v>
                </c:pt>
                <c:pt idx="1504">
                  <c:v>40268</c:v>
                </c:pt>
                <c:pt idx="1505">
                  <c:v>40269</c:v>
                </c:pt>
                <c:pt idx="1506">
                  <c:v>40273</c:v>
                </c:pt>
                <c:pt idx="1507">
                  <c:v>40274</c:v>
                </c:pt>
                <c:pt idx="1508">
                  <c:v>40275</c:v>
                </c:pt>
                <c:pt idx="1509">
                  <c:v>40276</c:v>
                </c:pt>
                <c:pt idx="1510">
                  <c:v>40277</c:v>
                </c:pt>
                <c:pt idx="1511">
                  <c:v>40280</c:v>
                </c:pt>
                <c:pt idx="1512">
                  <c:v>40281</c:v>
                </c:pt>
                <c:pt idx="1513">
                  <c:v>40282</c:v>
                </c:pt>
                <c:pt idx="1514">
                  <c:v>40283</c:v>
                </c:pt>
                <c:pt idx="1515">
                  <c:v>40284</c:v>
                </c:pt>
                <c:pt idx="1516">
                  <c:v>40287</c:v>
                </c:pt>
                <c:pt idx="1517">
                  <c:v>40288</c:v>
                </c:pt>
                <c:pt idx="1518">
                  <c:v>40289</c:v>
                </c:pt>
                <c:pt idx="1519">
                  <c:v>40290</c:v>
                </c:pt>
                <c:pt idx="1520">
                  <c:v>40291</c:v>
                </c:pt>
                <c:pt idx="1521">
                  <c:v>40294</c:v>
                </c:pt>
                <c:pt idx="1522">
                  <c:v>40295</c:v>
                </c:pt>
                <c:pt idx="1523">
                  <c:v>40296</c:v>
                </c:pt>
                <c:pt idx="1524">
                  <c:v>40297</c:v>
                </c:pt>
                <c:pt idx="1525">
                  <c:v>40298</c:v>
                </c:pt>
                <c:pt idx="1526">
                  <c:v>40301</c:v>
                </c:pt>
                <c:pt idx="1527">
                  <c:v>40302</c:v>
                </c:pt>
                <c:pt idx="1528">
                  <c:v>40303</c:v>
                </c:pt>
                <c:pt idx="1529">
                  <c:v>40304</c:v>
                </c:pt>
                <c:pt idx="1530">
                  <c:v>40305</c:v>
                </c:pt>
                <c:pt idx="1531">
                  <c:v>40308</c:v>
                </c:pt>
                <c:pt idx="1532">
                  <c:v>40309</c:v>
                </c:pt>
                <c:pt idx="1533">
                  <c:v>40310</c:v>
                </c:pt>
                <c:pt idx="1534">
                  <c:v>40311</c:v>
                </c:pt>
                <c:pt idx="1535">
                  <c:v>40312</c:v>
                </c:pt>
                <c:pt idx="1536">
                  <c:v>40315</c:v>
                </c:pt>
                <c:pt idx="1537">
                  <c:v>40316</c:v>
                </c:pt>
                <c:pt idx="1538">
                  <c:v>40317</c:v>
                </c:pt>
                <c:pt idx="1539">
                  <c:v>40318</c:v>
                </c:pt>
                <c:pt idx="1540">
                  <c:v>40319</c:v>
                </c:pt>
                <c:pt idx="1541">
                  <c:v>40322</c:v>
                </c:pt>
                <c:pt idx="1542">
                  <c:v>40323</c:v>
                </c:pt>
                <c:pt idx="1543">
                  <c:v>40324</c:v>
                </c:pt>
                <c:pt idx="1544">
                  <c:v>40325</c:v>
                </c:pt>
                <c:pt idx="1545">
                  <c:v>40326</c:v>
                </c:pt>
                <c:pt idx="1546">
                  <c:v>40330</c:v>
                </c:pt>
                <c:pt idx="1547">
                  <c:v>40331</c:v>
                </c:pt>
                <c:pt idx="1548">
                  <c:v>40332</c:v>
                </c:pt>
                <c:pt idx="1549">
                  <c:v>40333</c:v>
                </c:pt>
                <c:pt idx="1550">
                  <c:v>40336</c:v>
                </c:pt>
                <c:pt idx="1551">
                  <c:v>40337</c:v>
                </c:pt>
                <c:pt idx="1552">
                  <c:v>40338</c:v>
                </c:pt>
                <c:pt idx="1553">
                  <c:v>40339</c:v>
                </c:pt>
                <c:pt idx="1554">
                  <c:v>40340</c:v>
                </c:pt>
                <c:pt idx="1555">
                  <c:v>40343</c:v>
                </c:pt>
                <c:pt idx="1556">
                  <c:v>40344</c:v>
                </c:pt>
                <c:pt idx="1557">
                  <c:v>40345</c:v>
                </c:pt>
                <c:pt idx="1558">
                  <c:v>40346</c:v>
                </c:pt>
                <c:pt idx="1559">
                  <c:v>40347</c:v>
                </c:pt>
                <c:pt idx="1560">
                  <c:v>40350</c:v>
                </c:pt>
                <c:pt idx="1561">
                  <c:v>40351</c:v>
                </c:pt>
                <c:pt idx="1562">
                  <c:v>40352</c:v>
                </c:pt>
                <c:pt idx="1563">
                  <c:v>40353</c:v>
                </c:pt>
                <c:pt idx="1564">
                  <c:v>40354</c:v>
                </c:pt>
                <c:pt idx="1565">
                  <c:v>40357</c:v>
                </c:pt>
                <c:pt idx="1566">
                  <c:v>40358</c:v>
                </c:pt>
                <c:pt idx="1567">
                  <c:v>40359</c:v>
                </c:pt>
              </c:numCache>
            </c:numRef>
          </c:cat>
          <c:val>
            <c:numRef>
              <c:f>VaR!$V$2:$V$1569</c:f>
              <c:numCache>
                <c:formatCode>General</c:formatCode>
                <c:ptCount val="1568"/>
                <c:pt idx="0">
                  <c:v>-2.3309746754336197E-2</c:v>
                </c:pt>
                <c:pt idx="1">
                  <c:v>-2.3095475807683698E-2</c:v>
                </c:pt>
                <c:pt idx="2">
                  <c:v>-2.2010266505176318E-2</c:v>
                </c:pt>
                <c:pt idx="3">
                  <c:v>-2.3824853346145768E-2</c:v>
                </c:pt>
                <c:pt idx="4">
                  <c:v>-2.3763737295946878E-2</c:v>
                </c:pt>
                <c:pt idx="5">
                  <c:v>-2.3297980092475499E-2</c:v>
                </c:pt>
                <c:pt idx="6">
                  <c:v>-2.4621202817498206E-2</c:v>
                </c:pt>
                <c:pt idx="7">
                  <c:v>-2.3298547471111809E-2</c:v>
                </c:pt>
                <c:pt idx="8">
                  <c:v>-2.3028563181627399E-2</c:v>
                </c:pt>
                <c:pt idx="9">
                  <c:v>-2.3146772130418398E-2</c:v>
                </c:pt>
                <c:pt idx="10">
                  <c:v>-2.3344657888207998E-2</c:v>
                </c:pt>
                <c:pt idx="11">
                  <c:v>-2.4441335887516982E-2</c:v>
                </c:pt>
                <c:pt idx="12">
                  <c:v>-2.295691167468121E-2</c:v>
                </c:pt>
                <c:pt idx="13">
                  <c:v>-2.2886749286691009E-2</c:v>
                </c:pt>
                <c:pt idx="14">
                  <c:v>-2.3384229960475102E-2</c:v>
                </c:pt>
                <c:pt idx="15">
                  <c:v>-2.3015306670374745E-2</c:v>
                </c:pt>
                <c:pt idx="16">
                  <c:v>-2.2575185252759821E-2</c:v>
                </c:pt>
                <c:pt idx="17">
                  <c:v>-2.3005020884085299E-2</c:v>
                </c:pt>
                <c:pt idx="18">
                  <c:v>-2.3011606201238263E-2</c:v>
                </c:pt>
                <c:pt idx="19">
                  <c:v>-2.3039394401398801E-2</c:v>
                </c:pt>
                <c:pt idx="20">
                  <c:v>-2.5864958027684112E-2</c:v>
                </c:pt>
                <c:pt idx="21">
                  <c:v>-2.4821577349318141E-2</c:v>
                </c:pt>
                <c:pt idx="22">
                  <c:v>-2.4740715359349602E-2</c:v>
                </c:pt>
                <c:pt idx="23">
                  <c:v>-2.4699328415962035E-2</c:v>
                </c:pt>
                <c:pt idx="24">
                  <c:v>-2.4064616332203193E-2</c:v>
                </c:pt>
                <c:pt idx="25">
                  <c:v>-2.3380597986551999E-2</c:v>
                </c:pt>
                <c:pt idx="26">
                  <c:v>-2.3113116451807299E-2</c:v>
                </c:pt>
                <c:pt idx="27">
                  <c:v>-2.2473043536424417E-2</c:v>
                </c:pt>
                <c:pt idx="28">
                  <c:v>-2.3010594579788587E-2</c:v>
                </c:pt>
                <c:pt idx="29">
                  <c:v>-2.2673052250438201E-2</c:v>
                </c:pt>
                <c:pt idx="30">
                  <c:v>-2.37278960978217E-2</c:v>
                </c:pt>
                <c:pt idx="31">
                  <c:v>-2.2593969754262099E-2</c:v>
                </c:pt>
                <c:pt idx="32">
                  <c:v>-2.2393545577258422E-2</c:v>
                </c:pt>
                <c:pt idx="33">
                  <c:v>-2.30027838075859E-2</c:v>
                </c:pt>
                <c:pt idx="34">
                  <c:v>-2.3717750981015199E-2</c:v>
                </c:pt>
                <c:pt idx="35">
                  <c:v>-2.301703061493961E-2</c:v>
                </c:pt>
                <c:pt idx="36">
                  <c:v>-2.32885968223196E-2</c:v>
                </c:pt>
                <c:pt idx="37">
                  <c:v>-2.260056598362967E-2</c:v>
                </c:pt>
                <c:pt idx="38">
                  <c:v>-2.2727905062909143E-2</c:v>
                </c:pt>
                <c:pt idx="39">
                  <c:v>-2.7930876910820732E-2</c:v>
                </c:pt>
                <c:pt idx="40">
                  <c:v>-2.7695237563107E-2</c:v>
                </c:pt>
                <c:pt idx="41">
                  <c:v>-2.3029761649036189E-2</c:v>
                </c:pt>
                <c:pt idx="42">
                  <c:v>-2.2769128780603231E-2</c:v>
                </c:pt>
                <c:pt idx="43">
                  <c:v>-2.2463425457219906E-2</c:v>
                </c:pt>
                <c:pt idx="44">
                  <c:v>-2.2145543299229412E-2</c:v>
                </c:pt>
                <c:pt idx="45">
                  <c:v>-2.2181555769670812E-2</c:v>
                </c:pt>
                <c:pt idx="46">
                  <c:v>-2.2260513317355006E-2</c:v>
                </c:pt>
                <c:pt idx="47">
                  <c:v>-2.2033710568316427E-2</c:v>
                </c:pt>
                <c:pt idx="48">
                  <c:v>-2.2212270680947121E-2</c:v>
                </c:pt>
                <c:pt idx="49">
                  <c:v>-2.1849003493861298E-2</c:v>
                </c:pt>
                <c:pt idx="50">
                  <c:v>-2.1842558951519202E-2</c:v>
                </c:pt>
                <c:pt idx="51">
                  <c:v>-2.1706150671451711E-2</c:v>
                </c:pt>
                <c:pt idx="52">
                  <c:v>-2.1812124202931677E-2</c:v>
                </c:pt>
                <c:pt idx="53">
                  <c:v>-2.1956467643976699E-2</c:v>
                </c:pt>
                <c:pt idx="54">
                  <c:v>-2.2058412787020747E-2</c:v>
                </c:pt>
                <c:pt idx="55">
                  <c:v>-2.2092008360560352E-2</c:v>
                </c:pt>
                <c:pt idx="56">
                  <c:v>-2.156044915748279E-2</c:v>
                </c:pt>
                <c:pt idx="57">
                  <c:v>-2.1673299387548056E-2</c:v>
                </c:pt>
                <c:pt idx="58">
                  <c:v>-2.1471655534557012E-2</c:v>
                </c:pt>
                <c:pt idx="59">
                  <c:v>-2.1737552375130399E-2</c:v>
                </c:pt>
                <c:pt idx="60">
                  <c:v>-2.1722630734645077E-2</c:v>
                </c:pt>
                <c:pt idx="61">
                  <c:v>-2.1608148654326736E-2</c:v>
                </c:pt>
                <c:pt idx="62">
                  <c:v>-2.1483938098806436E-2</c:v>
                </c:pt>
                <c:pt idx="63">
                  <c:v>-2.1611435211668802E-2</c:v>
                </c:pt>
                <c:pt idx="64">
                  <c:v>-2.1492252429958027E-2</c:v>
                </c:pt>
                <c:pt idx="65">
                  <c:v>-2.1631519356394218E-2</c:v>
                </c:pt>
                <c:pt idx="66">
                  <c:v>-2.1562149855444399E-2</c:v>
                </c:pt>
                <c:pt idx="67">
                  <c:v>-2.14646778951358E-2</c:v>
                </c:pt>
                <c:pt idx="68">
                  <c:v>-2.1714518886508799E-2</c:v>
                </c:pt>
                <c:pt idx="69">
                  <c:v>-2.2304368715845218E-2</c:v>
                </c:pt>
                <c:pt idx="70">
                  <c:v>-2.2571838467928897E-2</c:v>
                </c:pt>
                <c:pt idx="71">
                  <c:v>-2.1818638602108399E-2</c:v>
                </c:pt>
                <c:pt idx="72">
                  <c:v>-2.1546736219906E-2</c:v>
                </c:pt>
                <c:pt idx="73">
                  <c:v>-2.1711450408124812E-2</c:v>
                </c:pt>
                <c:pt idx="74">
                  <c:v>-2.13177295515877E-2</c:v>
                </c:pt>
                <c:pt idx="75">
                  <c:v>-2.13977349713626E-2</c:v>
                </c:pt>
                <c:pt idx="76">
                  <c:v>-2.3531515860744603E-2</c:v>
                </c:pt>
                <c:pt idx="77">
                  <c:v>-2.3769903525382198E-2</c:v>
                </c:pt>
                <c:pt idx="78">
                  <c:v>-2.1843260641808852E-2</c:v>
                </c:pt>
                <c:pt idx="79">
                  <c:v>-2.1548926980547101E-2</c:v>
                </c:pt>
                <c:pt idx="80">
                  <c:v>-2.1726742067507201E-2</c:v>
                </c:pt>
                <c:pt idx="81">
                  <c:v>-2.2135253656690012E-2</c:v>
                </c:pt>
                <c:pt idx="82">
                  <c:v>-2.1574584166413498E-2</c:v>
                </c:pt>
                <c:pt idx="83">
                  <c:v>-2.1872411592883594E-2</c:v>
                </c:pt>
                <c:pt idx="84">
                  <c:v>-2.173708207754841E-2</c:v>
                </c:pt>
                <c:pt idx="85">
                  <c:v>-2.1610371294521698E-2</c:v>
                </c:pt>
                <c:pt idx="86">
                  <c:v>-2.1422733093153099E-2</c:v>
                </c:pt>
                <c:pt idx="87">
                  <c:v>-2.1401216012529735E-2</c:v>
                </c:pt>
                <c:pt idx="88">
                  <c:v>-2.1454695648324421E-2</c:v>
                </c:pt>
                <c:pt idx="89">
                  <c:v>-2.1974212467995285E-2</c:v>
                </c:pt>
                <c:pt idx="90">
                  <c:v>-2.1530480962367197E-2</c:v>
                </c:pt>
                <c:pt idx="91">
                  <c:v>-2.1533098007180011E-2</c:v>
                </c:pt>
                <c:pt idx="92">
                  <c:v>-2.1709776791656352E-2</c:v>
                </c:pt>
                <c:pt idx="93">
                  <c:v>-2.2107837239102E-2</c:v>
                </c:pt>
                <c:pt idx="94">
                  <c:v>-2.1702637749886101E-2</c:v>
                </c:pt>
                <c:pt idx="95">
                  <c:v>-2.1563675860555898E-2</c:v>
                </c:pt>
                <c:pt idx="96">
                  <c:v>-2.1525709236547227E-2</c:v>
                </c:pt>
                <c:pt idx="97">
                  <c:v>-2.1309734518298502E-2</c:v>
                </c:pt>
                <c:pt idx="98">
                  <c:v>-2.1415296343698279E-2</c:v>
                </c:pt>
                <c:pt idx="99">
                  <c:v>-2.1511627631933702E-2</c:v>
                </c:pt>
                <c:pt idx="100">
                  <c:v>-2.1007372758103323E-2</c:v>
                </c:pt>
                <c:pt idx="101">
                  <c:v>-2.1226397621935806E-2</c:v>
                </c:pt>
                <c:pt idx="102">
                  <c:v>-2.1169722230279599E-2</c:v>
                </c:pt>
                <c:pt idx="103">
                  <c:v>-2.103928008621864E-2</c:v>
                </c:pt>
                <c:pt idx="104">
                  <c:v>-2.1173069283156189E-2</c:v>
                </c:pt>
                <c:pt idx="105">
                  <c:v>-2.1073909574942654E-2</c:v>
                </c:pt>
                <c:pt idx="106">
                  <c:v>-2.1045176778185837E-2</c:v>
                </c:pt>
                <c:pt idx="107">
                  <c:v>-2.1420543983904399E-2</c:v>
                </c:pt>
                <c:pt idx="108">
                  <c:v>-2.1210404622424999E-2</c:v>
                </c:pt>
                <c:pt idx="109">
                  <c:v>-2.2140849869337401E-2</c:v>
                </c:pt>
                <c:pt idx="110">
                  <c:v>-2.1150514354622469E-2</c:v>
                </c:pt>
                <c:pt idx="111">
                  <c:v>-2.1085488267883402E-2</c:v>
                </c:pt>
                <c:pt idx="112">
                  <c:v>-2.1107283699237901E-2</c:v>
                </c:pt>
                <c:pt idx="113">
                  <c:v>-2.0979290727210644E-2</c:v>
                </c:pt>
                <c:pt idx="114">
                  <c:v>-2.1296964622221012E-2</c:v>
                </c:pt>
                <c:pt idx="115">
                  <c:v>-2.0921751006133301E-2</c:v>
                </c:pt>
                <c:pt idx="116">
                  <c:v>-2.1997914282016882E-2</c:v>
                </c:pt>
                <c:pt idx="117">
                  <c:v>-2.1524007465128912E-2</c:v>
                </c:pt>
                <c:pt idx="118">
                  <c:v>-2.1221069331060997E-2</c:v>
                </c:pt>
                <c:pt idx="119">
                  <c:v>-2.0998562492879194E-2</c:v>
                </c:pt>
                <c:pt idx="120">
                  <c:v>-2.0689668929060628E-2</c:v>
                </c:pt>
                <c:pt idx="121">
                  <c:v>-1.9752180858126901E-2</c:v>
                </c:pt>
                <c:pt idx="122">
                  <c:v>-2.0687613441015253E-2</c:v>
                </c:pt>
                <c:pt idx="123">
                  <c:v>-2.1140187562792002E-2</c:v>
                </c:pt>
                <c:pt idx="124">
                  <c:v>-2.0777476513260288E-2</c:v>
                </c:pt>
                <c:pt idx="125">
                  <c:v>-2.0775824755324402E-2</c:v>
                </c:pt>
                <c:pt idx="126">
                  <c:v>-2.0625179150484702E-2</c:v>
                </c:pt>
                <c:pt idx="127">
                  <c:v>-2.1471307591032926E-2</c:v>
                </c:pt>
                <c:pt idx="128">
                  <c:v>-2.0756317935834899E-2</c:v>
                </c:pt>
                <c:pt idx="129">
                  <c:v>-2.0615677981381014E-2</c:v>
                </c:pt>
                <c:pt idx="130">
                  <c:v>-2.10844156123105E-2</c:v>
                </c:pt>
                <c:pt idx="131">
                  <c:v>-2.07176962784353E-2</c:v>
                </c:pt>
                <c:pt idx="132">
                  <c:v>-2.1417868231479852E-2</c:v>
                </c:pt>
                <c:pt idx="133">
                  <c:v>-2.2203224830880799E-2</c:v>
                </c:pt>
                <c:pt idx="134">
                  <c:v>-2.1474778890185401E-2</c:v>
                </c:pt>
                <c:pt idx="135">
                  <c:v>-2.1732561659842088E-2</c:v>
                </c:pt>
                <c:pt idx="136">
                  <c:v>-2.2775265278970395E-2</c:v>
                </c:pt>
                <c:pt idx="137">
                  <c:v>-2.0734474146186663E-2</c:v>
                </c:pt>
                <c:pt idx="138">
                  <c:v>-2.1202298126447198E-2</c:v>
                </c:pt>
                <c:pt idx="139">
                  <c:v>-2.2006712775885843E-2</c:v>
                </c:pt>
                <c:pt idx="140">
                  <c:v>-2.2712804010797599E-2</c:v>
                </c:pt>
                <c:pt idx="141">
                  <c:v>-2.1961573918099112E-2</c:v>
                </c:pt>
                <c:pt idx="142">
                  <c:v>-2.103962901682984E-2</c:v>
                </c:pt>
                <c:pt idx="143">
                  <c:v>-2.0573664658121601E-2</c:v>
                </c:pt>
                <c:pt idx="144">
                  <c:v>-2.0842640567903862E-2</c:v>
                </c:pt>
                <c:pt idx="145">
                  <c:v>-1.9722002361240623E-2</c:v>
                </c:pt>
                <c:pt idx="146">
                  <c:v>-2.0581214301830499E-2</c:v>
                </c:pt>
                <c:pt idx="147">
                  <c:v>-2.1117166461057352E-2</c:v>
                </c:pt>
                <c:pt idx="148">
                  <c:v>-2.0700181668863383E-2</c:v>
                </c:pt>
                <c:pt idx="149">
                  <c:v>-1.9976371413364485E-2</c:v>
                </c:pt>
                <c:pt idx="150">
                  <c:v>-1.9859450005884901E-2</c:v>
                </c:pt>
                <c:pt idx="151">
                  <c:v>-1.9453390079166803E-2</c:v>
                </c:pt>
                <c:pt idx="152">
                  <c:v>-1.957338456566847E-2</c:v>
                </c:pt>
                <c:pt idx="153">
                  <c:v>-1.9710343118719123E-2</c:v>
                </c:pt>
                <c:pt idx="154">
                  <c:v>-1.9785468099784688E-2</c:v>
                </c:pt>
                <c:pt idx="155">
                  <c:v>-1.9974653324003402E-2</c:v>
                </c:pt>
                <c:pt idx="156">
                  <c:v>-1.9782781916412626E-2</c:v>
                </c:pt>
                <c:pt idx="157">
                  <c:v>-2.0577428866481288E-2</c:v>
                </c:pt>
                <c:pt idx="158">
                  <c:v>-2.1976285413258412E-2</c:v>
                </c:pt>
                <c:pt idx="159">
                  <c:v>-2.0930173896159202E-2</c:v>
                </c:pt>
                <c:pt idx="160">
                  <c:v>-2.03725707938411E-2</c:v>
                </c:pt>
                <c:pt idx="161">
                  <c:v>-1.9535255459045209E-2</c:v>
                </c:pt>
                <c:pt idx="162">
                  <c:v>-1.94347274107151E-2</c:v>
                </c:pt>
                <c:pt idx="163">
                  <c:v>-1.91927176721438E-2</c:v>
                </c:pt>
                <c:pt idx="164">
                  <c:v>-1.90153621032432E-2</c:v>
                </c:pt>
                <c:pt idx="165">
                  <c:v>-1.9952592521575E-2</c:v>
                </c:pt>
                <c:pt idx="166">
                  <c:v>-1.9805465001549723E-2</c:v>
                </c:pt>
                <c:pt idx="167">
                  <c:v>-1.99166487511554E-2</c:v>
                </c:pt>
                <c:pt idx="168">
                  <c:v>-1.9274319546880601E-2</c:v>
                </c:pt>
                <c:pt idx="169">
                  <c:v>-2.0209364051276851E-2</c:v>
                </c:pt>
                <c:pt idx="170">
                  <c:v>-2.0432273730539411E-2</c:v>
                </c:pt>
                <c:pt idx="171">
                  <c:v>-1.9554408897101801E-2</c:v>
                </c:pt>
                <c:pt idx="172">
                  <c:v>-1.9282980490612483E-2</c:v>
                </c:pt>
                <c:pt idx="173">
                  <c:v>-1.9785204095710888E-2</c:v>
                </c:pt>
                <c:pt idx="174">
                  <c:v>-1.9740097706908374E-2</c:v>
                </c:pt>
                <c:pt idx="175">
                  <c:v>-1.9215285955240798E-2</c:v>
                </c:pt>
                <c:pt idx="176">
                  <c:v>-2.0785996066181801E-2</c:v>
                </c:pt>
                <c:pt idx="177">
                  <c:v>-2.2852763748306911E-2</c:v>
                </c:pt>
                <c:pt idx="178">
                  <c:v>-2.2085609969770235E-2</c:v>
                </c:pt>
                <c:pt idx="179">
                  <c:v>-2.1302256239980978E-2</c:v>
                </c:pt>
                <c:pt idx="180">
                  <c:v>-2.15642329804316E-2</c:v>
                </c:pt>
                <c:pt idx="181">
                  <c:v>-2.01726656280918E-2</c:v>
                </c:pt>
                <c:pt idx="182">
                  <c:v>-2.0464877824857012E-2</c:v>
                </c:pt>
                <c:pt idx="183">
                  <c:v>-1.9748455024025287E-2</c:v>
                </c:pt>
                <c:pt idx="184">
                  <c:v>-1.9285171499340514E-2</c:v>
                </c:pt>
                <c:pt idx="185">
                  <c:v>-1.9379766121783E-2</c:v>
                </c:pt>
                <c:pt idx="186">
                  <c:v>-1.89152684776774E-2</c:v>
                </c:pt>
                <c:pt idx="187">
                  <c:v>-1.9027446816867074E-2</c:v>
                </c:pt>
                <c:pt idx="188">
                  <c:v>-1.9047763256258465E-2</c:v>
                </c:pt>
                <c:pt idx="189">
                  <c:v>-1.9148256499127141E-2</c:v>
                </c:pt>
                <c:pt idx="190">
                  <c:v>-1.9960260219617016E-2</c:v>
                </c:pt>
                <c:pt idx="191">
                  <c:v>-1.9558128225452692E-2</c:v>
                </c:pt>
                <c:pt idx="192">
                  <c:v>-1.9005287802941799E-2</c:v>
                </c:pt>
                <c:pt idx="193">
                  <c:v>-1.9266372428962172E-2</c:v>
                </c:pt>
                <c:pt idx="194">
                  <c:v>-1.9450091596493305E-2</c:v>
                </c:pt>
                <c:pt idx="195">
                  <c:v>-1.9412260174678498E-2</c:v>
                </c:pt>
                <c:pt idx="196">
                  <c:v>-2.0949352769421437E-2</c:v>
                </c:pt>
                <c:pt idx="197">
                  <c:v>-1.98142931273259E-2</c:v>
                </c:pt>
                <c:pt idx="198">
                  <c:v>-1.92467926847209E-2</c:v>
                </c:pt>
                <c:pt idx="199">
                  <c:v>-1.9054978197634121E-2</c:v>
                </c:pt>
                <c:pt idx="200">
                  <c:v>-2.073313355113001E-2</c:v>
                </c:pt>
                <c:pt idx="201">
                  <c:v>-1.9387391816673066E-2</c:v>
                </c:pt>
                <c:pt idx="202">
                  <c:v>-2.0675369386344719E-2</c:v>
                </c:pt>
                <c:pt idx="203">
                  <c:v>-1.9448001588690103E-2</c:v>
                </c:pt>
                <c:pt idx="204">
                  <c:v>-1.9232406081457001E-2</c:v>
                </c:pt>
                <c:pt idx="205">
                  <c:v>-1.895007400842837E-2</c:v>
                </c:pt>
                <c:pt idx="206">
                  <c:v>-1.8859830236118189E-2</c:v>
                </c:pt>
                <c:pt idx="207">
                  <c:v>-1.9105136106057463E-2</c:v>
                </c:pt>
                <c:pt idx="208">
                  <c:v>-1.8724982822391999E-2</c:v>
                </c:pt>
                <c:pt idx="209">
                  <c:v>-1.8369807825991399E-2</c:v>
                </c:pt>
                <c:pt idx="210">
                  <c:v>-1.9578013665217477E-2</c:v>
                </c:pt>
                <c:pt idx="211">
                  <c:v>-1.9478132846052262E-2</c:v>
                </c:pt>
                <c:pt idx="212">
                  <c:v>-1.9531719099224541E-2</c:v>
                </c:pt>
                <c:pt idx="213">
                  <c:v>-1.8975495909371899E-2</c:v>
                </c:pt>
                <c:pt idx="214">
                  <c:v>-1.9313671333269482E-2</c:v>
                </c:pt>
                <c:pt idx="215">
                  <c:v>-1.8667954726353301E-2</c:v>
                </c:pt>
                <c:pt idx="216">
                  <c:v>-1.8566516123689102E-2</c:v>
                </c:pt>
                <c:pt idx="217">
                  <c:v>-1.8282151075018981E-2</c:v>
                </c:pt>
                <c:pt idx="218">
                  <c:v>-1.8820911307619866E-2</c:v>
                </c:pt>
                <c:pt idx="219">
                  <c:v>-2.0405819637758411E-2</c:v>
                </c:pt>
                <c:pt idx="220">
                  <c:v>-2.0266492378367997E-2</c:v>
                </c:pt>
                <c:pt idx="221">
                  <c:v>-1.977077061727292E-2</c:v>
                </c:pt>
                <c:pt idx="222">
                  <c:v>-1.9635013158855501E-2</c:v>
                </c:pt>
                <c:pt idx="223">
                  <c:v>-1.9193653464707961E-2</c:v>
                </c:pt>
                <c:pt idx="224">
                  <c:v>-1.8966769725521009E-2</c:v>
                </c:pt>
                <c:pt idx="225">
                  <c:v>-1.9448818989389063E-2</c:v>
                </c:pt>
                <c:pt idx="226">
                  <c:v>-2.0162650329842977E-2</c:v>
                </c:pt>
                <c:pt idx="227">
                  <c:v>-1.9157581524282721E-2</c:v>
                </c:pt>
                <c:pt idx="228">
                  <c:v>-1.8854046322196498E-2</c:v>
                </c:pt>
                <c:pt idx="229">
                  <c:v>-1.8691634767208243E-2</c:v>
                </c:pt>
                <c:pt idx="230">
                  <c:v>-1.8820242403143998E-2</c:v>
                </c:pt>
                <c:pt idx="231">
                  <c:v>-2.0094745346090799E-2</c:v>
                </c:pt>
                <c:pt idx="232">
                  <c:v>-2.0761981083097E-2</c:v>
                </c:pt>
                <c:pt idx="233">
                  <c:v>-1.8711583695821269E-2</c:v>
                </c:pt>
                <c:pt idx="234">
                  <c:v>-1.8687545143198741E-2</c:v>
                </c:pt>
                <c:pt idx="235">
                  <c:v>-1.892207515584237E-2</c:v>
                </c:pt>
                <c:pt idx="236">
                  <c:v>-1.87123459035222E-2</c:v>
                </c:pt>
                <c:pt idx="237">
                  <c:v>-1.8345566730427823E-2</c:v>
                </c:pt>
                <c:pt idx="238">
                  <c:v>-1.8231597014548101E-2</c:v>
                </c:pt>
                <c:pt idx="239">
                  <c:v>-1.8050480625707362E-2</c:v>
                </c:pt>
                <c:pt idx="240">
                  <c:v>-1.8217966025294078E-2</c:v>
                </c:pt>
                <c:pt idx="241">
                  <c:v>-1.9566074631616019E-2</c:v>
                </c:pt>
                <c:pt idx="242">
                  <c:v>-1.9260459135172402E-2</c:v>
                </c:pt>
                <c:pt idx="243">
                  <c:v>-1.828986979292287E-2</c:v>
                </c:pt>
                <c:pt idx="244">
                  <c:v>-2.0683227473307881E-2</c:v>
                </c:pt>
                <c:pt idx="245">
                  <c:v>-2.2543828459492012E-2</c:v>
                </c:pt>
                <c:pt idx="246">
                  <c:v>-2.2724012157627611E-2</c:v>
                </c:pt>
                <c:pt idx="247">
                  <c:v>-2.0417526058227598E-2</c:v>
                </c:pt>
                <c:pt idx="248">
                  <c:v>-1.9446057392060997E-2</c:v>
                </c:pt>
                <c:pt idx="249">
                  <c:v>-1.9633953774274199E-2</c:v>
                </c:pt>
                <c:pt idx="250">
                  <c:v>-2.0215840858354445E-2</c:v>
                </c:pt>
                <c:pt idx="251">
                  <c:v>-1.9529799587803143E-2</c:v>
                </c:pt>
                <c:pt idx="252">
                  <c:v>-1.9555156067776403E-2</c:v>
                </c:pt>
                <c:pt idx="253">
                  <c:v>-1.9946006967256305E-2</c:v>
                </c:pt>
                <c:pt idx="254">
                  <c:v>-1.9363139602234885E-2</c:v>
                </c:pt>
                <c:pt idx="255">
                  <c:v>-1.9723454891246765E-2</c:v>
                </c:pt>
                <c:pt idx="256">
                  <c:v>-1.99303175884082E-2</c:v>
                </c:pt>
                <c:pt idx="257">
                  <c:v>-1.9906556965991303E-2</c:v>
                </c:pt>
                <c:pt idx="258">
                  <c:v>-2.0188591348634367E-2</c:v>
                </c:pt>
                <c:pt idx="259">
                  <c:v>-2.080198387129761E-2</c:v>
                </c:pt>
                <c:pt idx="260">
                  <c:v>-1.9860760410507609E-2</c:v>
                </c:pt>
                <c:pt idx="261">
                  <c:v>-2.0992777175678396E-2</c:v>
                </c:pt>
                <c:pt idx="262">
                  <c:v>-2.0813936026666143E-2</c:v>
                </c:pt>
                <c:pt idx="263">
                  <c:v>-1.9875281838501603E-2</c:v>
                </c:pt>
                <c:pt idx="264">
                  <c:v>-2.0010164460710352E-2</c:v>
                </c:pt>
                <c:pt idx="265">
                  <c:v>-1.9978347596045502E-2</c:v>
                </c:pt>
                <c:pt idx="266">
                  <c:v>-1.9872532147186862E-2</c:v>
                </c:pt>
                <c:pt idx="267">
                  <c:v>-2.0264385286470801E-2</c:v>
                </c:pt>
                <c:pt idx="268">
                  <c:v>-2.20806689075926E-2</c:v>
                </c:pt>
                <c:pt idx="269">
                  <c:v>-1.9762962873972501E-2</c:v>
                </c:pt>
                <c:pt idx="270">
                  <c:v>-1.9509391755156501E-2</c:v>
                </c:pt>
                <c:pt idx="271">
                  <c:v>-2.0142178476805238E-2</c:v>
                </c:pt>
                <c:pt idx="272">
                  <c:v>-1.9442156019404969E-2</c:v>
                </c:pt>
                <c:pt idx="273">
                  <c:v>-1.9719900312754102E-2</c:v>
                </c:pt>
                <c:pt idx="274">
                  <c:v>-1.9095043340342701E-2</c:v>
                </c:pt>
                <c:pt idx="275">
                  <c:v>-1.97929476735084E-2</c:v>
                </c:pt>
                <c:pt idx="276">
                  <c:v>-1.9948678919706087E-2</c:v>
                </c:pt>
                <c:pt idx="277">
                  <c:v>-2.0103288352730793E-2</c:v>
                </c:pt>
                <c:pt idx="278">
                  <c:v>-1.9716679457430081E-2</c:v>
                </c:pt>
                <c:pt idx="279">
                  <c:v>-2.0854559087608398E-2</c:v>
                </c:pt>
                <c:pt idx="280">
                  <c:v>-1.978842883514759E-2</c:v>
                </c:pt>
                <c:pt idx="281">
                  <c:v>-2.0144096283831188E-2</c:v>
                </c:pt>
                <c:pt idx="282">
                  <c:v>-1.9615285315188288E-2</c:v>
                </c:pt>
                <c:pt idx="283">
                  <c:v>-1.9307151757995387E-2</c:v>
                </c:pt>
                <c:pt idx="284">
                  <c:v>-1.9062455974777761E-2</c:v>
                </c:pt>
                <c:pt idx="285">
                  <c:v>-1.9457045565067069E-2</c:v>
                </c:pt>
                <c:pt idx="286">
                  <c:v>-1.9450140524589103E-2</c:v>
                </c:pt>
                <c:pt idx="287">
                  <c:v>-1.9507881215549406E-2</c:v>
                </c:pt>
                <c:pt idx="288">
                  <c:v>-2.0043585244796089E-2</c:v>
                </c:pt>
                <c:pt idx="289">
                  <c:v>-2.0930034403835E-2</c:v>
                </c:pt>
                <c:pt idx="290">
                  <c:v>-1.9436546528481001E-2</c:v>
                </c:pt>
                <c:pt idx="291">
                  <c:v>-1.9679124583344899E-2</c:v>
                </c:pt>
                <c:pt idx="292">
                  <c:v>-1.9126273979647501E-2</c:v>
                </c:pt>
                <c:pt idx="293">
                  <c:v>-1.9391057555881205E-2</c:v>
                </c:pt>
                <c:pt idx="294">
                  <c:v>-1.9345321772302273E-2</c:v>
                </c:pt>
                <c:pt idx="295">
                  <c:v>-1.8931848745927283E-2</c:v>
                </c:pt>
                <c:pt idx="296">
                  <c:v>-1.9214752361895501E-2</c:v>
                </c:pt>
                <c:pt idx="297">
                  <c:v>-1.9119277995706001E-2</c:v>
                </c:pt>
                <c:pt idx="298">
                  <c:v>-1.9366587124644702E-2</c:v>
                </c:pt>
                <c:pt idx="299">
                  <c:v>-1.9000793839882471E-2</c:v>
                </c:pt>
                <c:pt idx="300">
                  <c:v>-1.9768267216462309E-2</c:v>
                </c:pt>
                <c:pt idx="301">
                  <c:v>-1.8919856824189001E-2</c:v>
                </c:pt>
                <c:pt idx="302">
                  <c:v>-1.86662594008991E-2</c:v>
                </c:pt>
                <c:pt idx="303">
                  <c:v>-1.8563302050189301E-2</c:v>
                </c:pt>
                <c:pt idx="304">
                  <c:v>-1.8589482656107461E-2</c:v>
                </c:pt>
                <c:pt idx="305">
                  <c:v>-1.9066138020839521E-2</c:v>
                </c:pt>
                <c:pt idx="306">
                  <c:v>-2.0195748193123652E-2</c:v>
                </c:pt>
                <c:pt idx="307">
                  <c:v>-1.9337687140165441E-2</c:v>
                </c:pt>
                <c:pt idx="308">
                  <c:v>-1.9311753821420002E-2</c:v>
                </c:pt>
                <c:pt idx="309">
                  <c:v>-1.9330563169412202E-2</c:v>
                </c:pt>
                <c:pt idx="310">
                  <c:v>-1.9139508820378702E-2</c:v>
                </c:pt>
                <c:pt idx="311">
                  <c:v>-1.9214659615532908E-2</c:v>
                </c:pt>
                <c:pt idx="312">
                  <c:v>-1.9809544960400601E-2</c:v>
                </c:pt>
                <c:pt idx="313">
                  <c:v>-1.9148680926042501E-2</c:v>
                </c:pt>
                <c:pt idx="314">
                  <c:v>-1.9780015154751907E-2</c:v>
                </c:pt>
                <c:pt idx="315">
                  <c:v>-1.9224872771007186E-2</c:v>
                </c:pt>
                <c:pt idx="316">
                  <c:v>-1.9074274065759105E-2</c:v>
                </c:pt>
                <c:pt idx="317">
                  <c:v>-1.8922288811655464E-2</c:v>
                </c:pt>
                <c:pt idx="318">
                  <c:v>-1.9116092971136998E-2</c:v>
                </c:pt>
                <c:pt idx="319">
                  <c:v>-1.8826097952603201E-2</c:v>
                </c:pt>
                <c:pt idx="320">
                  <c:v>-1.90861443500096E-2</c:v>
                </c:pt>
                <c:pt idx="321">
                  <c:v>-1.8919253172496594E-2</c:v>
                </c:pt>
                <c:pt idx="322">
                  <c:v>-1.8922729298143318E-2</c:v>
                </c:pt>
                <c:pt idx="323">
                  <c:v>-1.9172197135490902E-2</c:v>
                </c:pt>
                <c:pt idx="324">
                  <c:v>-1.9088936154946098E-2</c:v>
                </c:pt>
                <c:pt idx="325">
                  <c:v>-2.0340829099864101E-2</c:v>
                </c:pt>
                <c:pt idx="326">
                  <c:v>-1.9346009058266393E-2</c:v>
                </c:pt>
                <c:pt idx="327">
                  <c:v>-1.9073004959500605E-2</c:v>
                </c:pt>
                <c:pt idx="328">
                  <c:v>-1.9310907946025403E-2</c:v>
                </c:pt>
                <c:pt idx="329">
                  <c:v>-2.0044668962306601E-2</c:v>
                </c:pt>
                <c:pt idx="330">
                  <c:v>-2.0110809909977889E-2</c:v>
                </c:pt>
                <c:pt idx="331">
                  <c:v>-2.0358573622842397E-2</c:v>
                </c:pt>
                <c:pt idx="332">
                  <c:v>-1.9539496167634601E-2</c:v>
                </c:pt>
                <c:pt idx="333">
                  <c:v>-1.9727672060020705E-2</c:v>
                </c:pt>
                <c:pt idx="334">
                  <c:v>-1.8721072356420523E-2</c:v>
                </c:pt>
                <c:pt idx="335">
                  <c:v>-1.9509067677356023E-2</c:v>
                </c:pt>
                <c:pt idx="336">
                  <c:v>-1.86462671374421E-2</c:v>
                </c:pt>
                <c:pt idx="337">
                  <c:v>-1.8960436915001502E-2</c:v>
                </c:pt>
                <c:pt idx="338">
                  <c:v>-1.9178439693219095E-2</c:v>
                </c:pt>
                <c:pt idx="339">
                  <c:v>-1.8637741104761699E-2</c:v>
                </c:pt>
                <c:pt idx="340">
                  <c:v>-1.8724291302327823E-2</c:v>
                </c:pt>
                <c:pt idx="341">
                  <c:v>-2.0043733130890799E-2</c:v>
                </c:pt>
                <c:pt idx="342">
                  <c:v>-1.9148226198465165E-2</c:v>
                </c:pt>
                <c:pt idx="343">
                  <c:v>-1.9496026131884999E-2</c:v>
                </c:pt>
                <c:pt idx="344">
                  <c:v>-1.9435896755685203E-2</c:v>
                </c:pt>
                <c:pt idx="345">
                  <c:v>-1.9525034609911299E-2</c:v>
                </c:pt>
                <c:pt idx="346">
                  <c:v>-1.9635778913893401E-2</c:v>
                </c:pt>
                <c:pt idx="347">
                  <c:v>-1.8789419039884663E-2</c:v>
                </c:pt>
                <c:pt idx="348">
                  <c:v>-1.9273118137683603E-2</c:v>
                </c:pt>
                <c:pt idx="349">
                  <c:v>-1.9473803443014564E-2</c:v>
                </c:pt>
                <c:pt idx="350">
                  <c:v>-1.9258788152537523E-2</c:v>
                </c:pt>
                <c:pt idx="351">
                  <c:v>-1.8674919140916901E-2</c:v>
                </c:pt>
                <c:pt idx="352">
                  <c:v>-1.8664418404984201E-2</c:v>
                </c:pt>
                <c:pt idx="353">
                  <c:v>-1.87740021984063E-2</c:v>
                </c:pt>
                <c:pt idx="354">
                  <c:v>-1.8603938442024202E-2</c:v>
                </c:pt>
                <c:pt idx="355">
                  <c:v>-1.8424653880474699E-2</c:v>
                </c:pt>
                <c:pt idx="356">
                  <c:v>-1.8460796931724498E-2</c:v>
                </c:pt>
                <c:pt idx="357">
                  <c:v>-1.9242196185354502E-2</c:v>
                </c:pt>
                <c:pt idx="358">
                  <c:v>-1.8393787810183401E-2</c:v>
                </c:pt>
                <c:pt idx="359">
                  <c:v>-1.8640015509194099E-2</c:v>
                </c:pt>
                <c:pt idx="360">
                  <c:v>-1.8773886014998103E-2</c:v>
                </c:pt>
                <c:pt idx="361">
                  <c:v>-1.8652321044532107E-2</c:v>
                </c:pt>
                <c:pt idx="362">
                  <c:v>-1.8895176001212172E-2</c:v>
                </c:pt>
                <c:pt idx="363">
                  <c:v>-1.8229996733704502E-2</c:v>
                </c:pt>
                <c:pt idx="364">
                  <c:v>-1.8264351998848807E-2</c:v>
                </c:pt>
                <c:pt idx="365">
                  <c:v>-1.8575600563714201E-2</c:v>
                </c:pt>
                <c:pt idx="366">
                  <c:v>-1.9377333739519241E-2</c:v>
                </c:pt>
                <c:pt idx="367">
                  <c:v>-1.8539777829249798E-2</c:v>
                </c:pt>
                <c:pt idx="368">
                  <c:v>-1.8935999981671198E-2</c:v>
                </c:pt>
                <c:pt idx="369">
                  <c:v>-1.83190668997034E-2</c:v>
                </c:pt>
                <c:pt idx="370">
                  <c:v>-1.8163337650750403E-2</c:v>
                </c:pt>
                <c:pt idx="371">
                  <c:v>-1.8169859621830969E-2</c:v>
                </c:pt>
                <c:pt idx="372">
                  <c:v>-1.8291500402717483E-2</c:v>
                </c:pt>
                <c:pt idx="373">
                  <c:v>-1.7871126735188501E-2</c:v>
                </c:pt>
                <c:pt idx="374">
                  <c:v>-1.8058438075805001E-2</c:v>
                </c:pt>
                <c:pt idx="375">
                  <c:v>-1.8109800954381201E-2</c:v>
                </c:pt>
                <c:pt idx="376">
                  <c:v>-1.7985811643112411E-2</c:v>
                </c:pt>
                <c:pt idx="377">
                  <c:v>-1.8040558828785781E-2</c:v>
                </c:pt>
                <c:pt idx="378">
                  <c:v>-1.8268986931581199E-2</c:v>
                </c:pt>
                <c:pt idx="379">
                  <c:v>-1.8347280609939443E-2</c:v>
                </c:pt>
                <c:pt idx="380">
                  <c:v>-1.7983050389437399E-2</c:v>
                </c:pt>
                <c:pt idx="381">
                  <c:v>-1.8247380883446501E-2</c:v>
                </c:pt>
                <c:pt idx="382">
                  <c:v>-1.7820061915977063E-2</c:v>
                </c:pt>
                <c:pt idx="383">
                  <c:v>-1.945858713711027E-2</c:v>
                </c:pt>
                <c:pt idx="384">
                  <c:v>-1.8962897839880664E-2</c:v>
                </c:pt>
                <c:pt idx="385">
                  <c:v>-1.9364611223608663E-2</c:v>
                </c:pt>
                <c:pt idx="386">
                  <c:v>-1.8046027771553001E-2</c:v>
                </c:pt>
                <c:pt idx="387">
                  <c:v>-1.8949180404723223E-2</c:v>
                </c:pt>
                <c:pt idx="388">
                  <c:v>-1.9616873864377091E-2</c:v>
                </c:pt>
                <c:pt idx="389">
                  <c:v>-2.0868524922963889E-2</c:v>
                </c:pt>
                <c:pt idx="390">
                  <c:v>-1.9742202641213086E-2</c:v>
                </c:pt>
                <c:pt idx="391">
                  <c:v>-2.1333293535768398E-2</c:v>
                </c:pt>
                <c:pt idx="392">
                  <c:v>-2.0810200207074424E-2</c:v>
                </c:pt>
                <c:pt idx="393">
                  <c:v>-2.0536966495458001E-2</c:v>
                </c:pt>
                <c:pt idx="394">
                  <c:v>-2.09357767950572E-2</c:v>
                </c:pt>
                <c:pt idx="395">
                  <c:v>-2.1779480991701877E-2</c:v>
                </c:pt>
                <c:pt idx="396">
                  <c:v>-2.1365196838552189E-2</c:v>
                </c:pt>
                <c:pt idx="397">
                  <c:v>-2.076120473222531E-2</c:v>
                </c:pt>
                <c:pt idx="398">
                  <c:v>-2.0771856591173431E-2</c:v>
                </c:pt>
                <c:pt idx="399">
                  <c:v>-1.998458125897784E-2</c:v>
                </c:pt>
                <c:pt idx="400">
                  <c:v>-1.9678163535131101E-2</c:v>
                </c:pt>
                <c:pt idx="401">
                  <c:v>-1.91033955016548E-2</c:v>
                </c:pt>
                <c:pt idx="402">
                  <c:v>-1.8700336683393902E-2</c:v>
                </c:pt>
                <c:pt idx="403">
                  <c:v>-1.86352828086686E-2</c:v>
                </c:pt>
                <c:pt idx="404">
                  <c:v>-1.89934618763745E-2</c:v>
                </c:pt>
                <c:pt idx="405">
                  <c:v>-1.8597472803274E-2</c:v>
                </c:pt>
                <c:pt idx="406">
                  <c:v>-1.8301309276161967E-2</c:v>
                </c:pt>
                <c:pt idx="407">
                  <c:v>-1.8313160696406743E-2</c:v>
                </c:pt>
                <c:pt idx="408">
                  <c:v>-1.822879420918587E-2</c:v>
                </c:pt>
                <c:pt idx="409">
                  <c:v>-1.8077898326223099E-2</c:v>
                </c:pt>
                <c:pt idx="410">
                  <c:v>-1.8003436653964901E-2</c:v>
                </c:pt>
                <c:pt idx="411">
                  <c:v>-1.77902379362142E-2</c:v>
                </c:pt>
                <c:pt idx="412">
                  <c:v>-1.76240991823347E-2</c:v>
                </c:pt>
                <c:pt idx="413">
                  <c:v>-1.7553885351191699E-2</c:v>
                </c:pt>
                <c:pt idx="414">
                  <c:v>-1.7507891814290105E-2</c:v>
                </c:pt>
                <c:pt idx="415">
                  <c:v>-1.7699993025544033E-2</c:v>
                </c:pt>
                <c:pt idx="416">
                  <c:v>-1.7634194700867203E-2</c:v>
                </c:pt>
                <c:pt idx="417">
                  <c:v>-1.7827159519651262E-2</c:v>
                </c:pt>
                <c:pt idx="418">
                  <c:v>-1.8786886901669103E-2</c:v>
                </c:pt>
                <c:pt idx="419">
                  <c:v>-1.85860182798461E-2</c:v>
                </c:pt>
                <c:pt idx="420">
                  <c:v>-1.8392629346580588E-2</c:v>
                </c:pt>
                <c:pt idx="421">
                  <c:v>-1.7778597834138699E-2</c:v>
                </c:pt>
                <c:pt idx="422">
                  <c:v>-1.787272941776407E-2</c:v>
                </c:pt>
                <c:pt idx="423">
                  <c:v>-1.76331641533813E-2</c:v>
                </c:pt>
                <c:pt idx="424">
                  <c:v>-1.73378716646602E-2</c:v>
                </c:pt>
                <c:pt idx="425">
                  <c:v>-1.7180374781735168E-2</c:v>
                </c:pt>
                <c:pt idx="426">
                  <c:v>-1.79148566943544E-2</c:v>
                </c:pt>
                <c:pt idx="427">
                  <c:v>-1.7559492143616399E-2</c:v>
                </c:pt>
                <c:pt idx="428">
                  <c:v>-1.7014570760276401E-2</c:v>
                </c:pt>
                <c:pt idx="429">
                  <c:v>-1.7190880628774101E-2</c:v>
                </c:pt>
                <c:pt idx="430">
                  <c:v>-1.72557073044824E-2</c:v>
                </c:pt>
                <c:pt idx="431">
                  <c:v>-1.7435675843911501E-2</c:v>
                </c:pt>
                <c:pt idx="432">
                  <c:v>-1.7411040334883401E-2</c:v>
                </c:pt>
                <c:pt idx="433">
                  <c:v>-1.6894608726520301E-2</c:v>
                </c:pt>
                <c:pt idx="434">
                  <c:v>-1.7528175811223907E-2</c:v>
                </c:pt>
                <c:pt idx="435">
                  <c:v>-1.6545880453352271E-2</c:v>
                </c:pt>
                <c:pt idx="436">
                  <c:v>-1.6769982626660903E-2</c:v>
                </c:pt>
                <c:pt idx="437">
                  <c:v>-1.6690388349591363E-2</c:v>
                </c:pt>
                <c:pt idx="438">
                  <c:v>-1.7176184541705105E-2</c:v>
                </c:pt>
                <c:pt idx="439">
                  <c:v>-1.9271429510099601E-2</c:v>
                </c:pt>
                <c:pt idx="440">
                  <c:v>-1.7633855253814064E-2</c:v>
                </c:pt>
                <c:pt idx="441">
                  <c:v>-1.8995156929933001E-2</c:v>
                </c:pt>
                <c:pt idx="442">
                  <c:v>-1.9277174400883564E-2</c:v>
                </c:pt>
                <c:pt idx="443">
                  <c:v>-1.8179591948437664E-2</c:v>
                </c:pt>
                <c:pt idx="444">
                  <c:v>-1.7949645650434901E-2</c:v>
                </c:pt>
                <c:pt idx="445">
                  <c:v>-1.75195645832508E-2</c:v>
                </c:pt>
                <c:pt idx="446">
                  <c:v>-1.75278625107258E-2</c:v>
                </c:pt>
                <c:pt idx="447">
                  <c:v>-1.7374500320760603E-2</c:v>
                </c:pt>
                <c:pt idx="448">
                  <c:v>-1.6995009516048501E-2</c:v>
                </c:pt>
                <c:pt idx="449">
                  <c:v>-1.6945801277303104E-2</c:v>
                </c:pt>
                <c:pt idx="450">
                  <c:v>-1.76696009316256E-2</c:v>
                </c:pt>
                <c:pt idx="451">
                  <c:v>-2.39078602623022E-2</c:v>
                </c:pt>
                <c:pt idx="452">
                  <c:v>-1.8825507574656401E-2</c:v>
                </c:pt>
                <c:pt idx="453">
                  <c:v>-1.8599766582993199E-2</c:v>
                </c:pt>
                <c:pt idx="454">
                  <c:v>-1.8563474459518801E-2</c:v>
                </c:pt>
                <c:pt idx="455">
                  <c:v>-1.897052910845879E-2</c:v>
                </c:pt>
                <c:pt idx="456">
                  <c:v>-1.8953182767928223E-2</c:v>
                </c:pt>
                <c:pt idx="457">
                  <c:v>-1.8173757650501901E-2</c:v>
                </c:pt>
                <c:pt idx="458">
                  <c:v>-1.8166481985557165E-2</c:v>
                </c:pt>
                <c:pt idx="459">
                  <c:v>-1.7969173181361205E-2</c:v>
                </c:pt>
                <c:pt idx="460">
                  <c:v>-1.80200926770064E-2</c:v>
                </c:pt>
                <c:pt idx="461">
                  <c:v>-1.7822693429346802E-2</c:v>
                </c:pt>
                <c:pt idx="462">
                  <c:v>-1.7728771684154605E-2</c:v>
                </c:pt>
                <c:pt idx="463">
                  <c:v>-1.8032923260696099E-2</c:v>
                </c:pt>
                <c:pt idx="464">
                  <c:v>-1.8386548995130161E-2</c:v>
                </c:pt>
                <c:pt idx="465">
                  <c:v>-1.8080068864108803E-2</c:v>
                </c:pt>
                <c:pt idx="466">
                  <c:v>-1.879676104770768E-2</c:v>
                </c:pt>
                <c:pt idx="467">
                  <c:v>-1.7866230770023198E-2</c:v>
                </c:pt>
                <c:pt idx="468">
                  <c:v>-1.83584057727809E-2</c:v>
                </c:pt>
                <c:pt idx="469">
                  <c:v>-1.8235626766494199E-2</c:v>
                </c:pt>
                <c:pt idx="470">
                  <c:v>-1.9002089242843901E-2</c:v>
                </c:pt>
                <c:pt idx="471">
                  <c:v>-1.8167648061558999E-2</c:v>
                </c:pt>
                <c:pt idx="472">
                  <c:v>-1.8341577437427904E-2</c:v>
                </c:pt>
                <c:pt idx="473">
                  <c:v>-1.88055121091894E-2</c:v>
                </c:pt>
                <c:pt idx="474">
                  <c:v>-1.7272116575150102E-2</c:v>
                </c:pt>
                <c:pt idx="475">
                  <c:v>-1.75237440837951E-2</c:v>
                </c:pt>
                <c:pt idx="476">
                  <c:v>-1.7755371632950923E-2</c:v>
                </c:pt>
                <c:pt idx="477">
                  <c:v>-2.0091858411801403E-2</c:v>
                </c:pt>
                <c:pt idx="478">
                  <c:v>-1.8371277559918301E-2</c:v>
                </c:pt>
                <c:pt idx="479">
                  <c:v>-1.8057399156479099E-2</c:v>
                </c:pt>
                <c:pt idx="480">
                  <c:v>-1.7935016632244397E-2</c:v>
                </c:pt>
                <c:pt idx="481">
                  <c:v>-1.7673357107743797E-2</c:v>
                </c:pt>
                <c:pt idx="482">
                  <c:v>-1.8381675724100665E-2</c:v>
                </c:pt>
                <c:pt idx="483">
                  <c:v>-1.9473072485621301E-2</c:v>
                </c:pt>
                <c:pt idx="484">
                  <c:v>-1.816757099018209E-2</c:v>
                </c:pt>
                <c:pt idx="485">
                  <c:v>-1.8910695724648402E-2</c:v>
                </c:pt>
                <c:pt idx="486">
                  <c:v>-1.7729024783601801E-2</c:v>
                </c:pt>
                <c:pt idx="487">
                  <c:v>-1.8268541467534805E-2</c:v>
                </c:pt>
                <c:pt idx="488">
                  <c:v>-1.7896177916315741E-2</c:v>
                </c:pt>
                <c:pt idx="489">
                  <c:v>-1.7645047611527905E-2</c:v>
                </c:pt>
                <c:pt idx="490">
                  <c:v>-1.7570274001641899E-2</c:v>
                </c:pt>
                <c:pt idx="491">
                  <c:v>-1.71529314836542E-2</c:v>
                </c:pt>
                <c:pt idx="492">
                  <c:v>-1.75130983225112E-2</c:v>
                </c:pt>
                <c:pt idx="493">
                  <c:v>-1.7397199290496202E-2</c:v>
                </c:pt>
                <c:pt idx="494">
                  <c:v>-1.6848270252230169E-2</c:v>
                </c:pt>
                <c:pt idx="495">
                  <c:v>-1.69129562059404E-2</c:v>
                </c:pt>
                <c:pt idx="496">
                  <c:v>-1.6608142754058301E-2</c:v>
                </c:pt>
                <c:pt idx="497">
                  <c:v>-1.6852056420265001E-2</c:v>
                </c:pt>
                <c:pt idx="498">
                  <c:v>-1.7555919333294197E-2</c:v>
                </c:pt>
                <c:pt idx="499">
                  <c:v>-1.7972056648865378E-2</c:v>
                </c:pt>
                <c:pt idx="500">
                  <c:v>-1.7165686942732301E-2</c:v>
                </c:pt>
                <c:pt idx="501">
                  <c:v>-1.72771738224409E-2</c:v>
                </c:pt>
                <c:pt idx="502">
                  <c:v>-1.67436328697242E-2</c:v>
                </c:pt>
                <c:pt idx="503">
                  <c:v>-1.6855073998520501E-2</c:v>
                </c:pt>
                <c:pt idx="504">
                  <c:v>-1.7784026009757543E-2</c:v>
                </c:pt>
                <c:pt idx="505">
                  <c:v>-1.9497496720679897E-2</c:v>
                </c:pt>
                <c:pt idx="506">
                  <c:v>-1.6966001641828606E-2</c:v>
                </c:pt>
                <c:pt idx="507">
                  <c:v>-1.79564602284564E-2</c:v>
                </c:pt>
                <c:pt idx="508">
                  <c:v>-1.6949416040894699E-2</c:v>
                </c:pt>
                <c:pt idx="509">
                  <c:v>-1.7099873933713299E-2</c:v>
                </c:pt>
                <c:pt idx="510">
                  <c:v>-1.72760674629161E-2</c:v>
                </c:pt>
                <c:pt idx="511">
                  <c:v>-1.9073238091967867E-2</c:v>
                </c:pt>
                <c:pt idx="512">
                  <c:v>-1.6829756332620023E-2</c:v>
                </c:pt>
                <c:pt idx="513">
                  <c:v>-1.6957118980918902E-2</c:v>
                </c:pt>
                <c:pt idx="514">
                  <c:v>-1.6655027298504366E-2</c:v>
                </c:pt>
                <c:pt idx="515">
                  <c:v>-1.6824423984159703E-2</c:v>
                </c:pt>
                <c:pt idx="516">
                  <c:v>-1.7180525016454964E-2</c:v>
                </c:pt>
                <c:pt idx="517">
                  <c:v>-1.6472970559763305E-2</c:v>
                </c:pt>
                <c:pt idx="518">
                  <c:v>-1.6377817951868202E-2</c:v>
                </c:pt>
                <c:pt idx="519">
                  <c:v>-1.6780397087577843E-2</c:v>
                </c:pt>
                <c:pt idx="520">
                  <c:v>-1.71926894664736E-2</c:v>
                </c:pt>
                <c:pt idx="521">
                  <c:v>-1.6546525226451596E-2</c:v>
                </c:pt>
                <c:pt idx="522">
                  <c:v>-1.6551337623943202E-2</c:v>
                </c:pt>
                <c:pt idx="523">
                  <c:v>-1.6502748733826209E-2</c:v>
                </c:pt>
                <c:pt idx="524">
                  <c:v>-1.6834768934030405E-2</c:v>
                </c:pt>
                <c:pt idx="525">
                  <c:v>-1.6571916632263602E-2</c:v>
                </c:pt>
                <c:pt idx="526">
                  <c:v>-1.6704788307191201E-2</c:v>
                </c:pt>
                <c:pt idx="527">
                  <c:v>-1.6441937381416603E-2</c:v>
                </c:pt>
                <c:pt idx="528">
                  <c:v>-1.7907909083438703E-2</c:v>
                </c:pt>
                <c:pt idx="529">
                  <c:v>-1.6698470891060073E-2</c:v>
                </c:pt>
                <c:pt idx="530">
                  <c:v>-1.6787660608186903E-2</c:v>
                </c:pt>
                <c:pt idx="531">
                  <c:v>-1.7105882396293799E-2</c:v>
                </c:pt>
                <c:pt idx="532">
                  <c:v>-1.73504003723139E-2</c:v>
                </c:pt>
                <c:pt idx="533">
                  <c:v>-1.76128103309206E-2</c:v>
                </c:pt>
                <c:pt idx="534">
                  <c:v>-1.7853327262922703E-2</c:v>
                </c:pt>
                <c:pt idx="535">
                  <c:v>-1.9168797234480568E-2</c:v>
                </c:pt>
                <c:pt idx="536">
                  <c:v>-1.8707651031281601E-2</c:v>
                </c:pt>
                <c:pt idx="537">
                  <c:v>-1.8515533805937064E-2</c:v>
                </c:pt>
                <c:pt idx="538">
                  <c:v>-1.7918834149347043E-2</c:v>
                </c:pt>
                <c:pt idx="539">
                  <c:v>-1.8151737778125999E-2</c:v>
                </c:pt>
                <c:pt idx="540">
                  <c:v>-2.1235450402896199E-2</c:v>
                </c:pt>
                <c:pt idx="541">
                  <c:v>-2.0281807013777391E-2</c:v>
                </c:pt>
                <c:pt idx="542">
                  <c:v>-1.9833110525163601E-2</c:v>
                </c:pt>
                <c:pt idx="543">
                  <c:v>-1.9629529108297211E-2</c:v>
                </c:pt>
                <c:pt idx="544">
                  <c:v>-1.9894707469597765E-2</c:v>
                </c:pt>
                <c:pt idx="545">
                  <c:v>-1.96190040064095E-2</c:v>
                </c:pt>
                <c:pt idx="546">
                  <c:v>-1.9470252866476401E-2</c:v>
                </c:pt>
                <c:pt idx="547">
                  <c:v>-1.9653444557382323E-2</c:v>
                </c:pt>
                <c:pt idx="548">
                  <c:v>-2.1436790775131099E-2</c:v>
                </c:pt>
                <c:pt idx="549">
                  <c:v>-2.2140158137314511E-2</c:v>
                </c:pt>
                <c:pt idx="550">
                  <c:v>-2.1437889334982873E-2</c:v>
                </c:pt>
                <c:pt idx="551">
                  <c:v>-2.3287222940128801E-2</c:v>
                </c:pt>
                <c:pt idx="552">
                  <c:v>-2.83214274924092E-2</c:v>
                </c:pt>
                <c:pt idx="553">
                  <c:v>-2.5819245201243148E-2</c:v>
                </c:pt>
                <c:pt idx="554">
                  <c:v>-2.4251575567013017E-2</c:v>
                </c:pt>
                <c:pt idx="555">
                  <c:v>-2.2147009752584899E-2</c:v>
                </c:pt>
                <c:pt idx="556">
                  <c:v>-1.9890456251041702E-2</c:v>
                </c:pt>
                <c:pt idx="557">
                  <c:v>-2.17533697989588E-2</c:v>
                </c:pt>
                <c:pt idx="558">
                  <c:v>-2.0698635572837201E-2</c:v>
                </c:pt>
                <c:pt idx="559">
                  <c:v>-2.0030576393545399E-2</c:v>
                </c:pt>
                <c:pt idx="560">
                  <c:v>-2.059487501582509E-2</c:v>
                </c:pt>
                <c:pt idx="561">
                  <c:v>-2.0952826496249001E-2</c:v>
                </c:pt>
                <c:pt idx="562">
                  <c:v>-2.4284386878204552E-2</c:v>
                </c:pt>
                <c:pt idx="563">
                  <c:v>-2.2527794213737979E-2</c:v>
                </c:pt>
                <c:pt idx="564">
                  <c:v>-2.1694826334525689E-2</c:v>
                </c:pt>
                <c:pt idx="565">
                  <c:v>-2.2062103307310506E-2</c:v>
                </c:pt>
                <c:pt idx="566">
                  <c:v>-2.1827536567384193E-2</c:v>
                </c:pt>
                <c:pt idx="567">
                  <c:v>-2.1501426547744111E-2</c:v>
                </c:pt>
                <c:pt idx="568">
                  <c:v>-2.1962261240829201E-2</c:v>
                </c:pt>
                <c:pt idx="569">
                  <c:v>-2.2019625454002011E-2</c:v>
                </c:pt>
                <c:pt idx="570">
                  <c:v>-2.2349738476954487E-2</c:v>
                </c:pt>
                <c:pt idx="571">
                  <c:v>-2.4689321910179099E-2</c:v>
                </c:pt>
                <c:pt idx="572">
                  <c:v>-2.3276964680457011E-2</c:v>
                </c:pt>
                <c:pt idx="573">
                  <c:v>-2.2143771612523584E-2</c:v>
                </c:pt>
                <c:pt idx="574">
                  <c:v>-2.1696338307944211E-2</c:v>
                </c:pt>
                <c:pt idx="575">
                  <c:v>-2.3826256638376793E-2</c:v>
                </c:pt>
                <c:pt idx="576">
                  <c:v>-2.2924656087920801E-2</c:v>
                </c:pt>
                <c:pt idx="577">
                  <c:v>-2.2270364938583611E-2</c:v>
                </c:pt>
                <c:pt idx="578">
                  <c:v>-2.4775977538564885E-2</c:v>
                </c:pt>
                <c:pt idx="579">
                  <c:v>-2.2966692358828301E-2</c:v>
                </c:pt>
                <c:pt idx="580">
                  <c:v>-2.2168452757127487E-2</c:v>
                </c:pt>
                <c:pt idx="581">
                  <c:v>-2.2546264411037499E-2</c:v>
                </c:pt>
                <c:pt idx="582">
                  <c:v>-2.2957006799593411E-2</c:v>
                </c:pt>
                <c:pt idx="583">
                  <c:v>-2.1883756884892299E-2</c:v>
                </c:pt>
                <c:pt idx="584">
                  <c:v>-2.1456752635945701E-2</c:v>
                </c:pt>
                <c:pt idx="585">
                  <c:v>-2.0822005622424054E-2</c:v>
                </c:pt>
                <c:pt idx="586">
                  <c:v>-2.0257273964930201E-2</c:v>
                </c:pt>
                <c:pt idx="587">
                  <c:v>-1.95369492816467E-2</c:v>
                </c:pt>
                <c:pt idx="588">
                  <c:v>-1.95732668075209E-2</c:v>
                </c:pt>
                <c:pt idx="589">
                  <c:v>-1.8918189214439104E-2</c:v>
                </c:pt>
                <c:pt idx="590">
                  <c:v>-1.8674328749925178E-2</c:v>
                </c:pt>
                <c:pt idx="591">
                  <c:v>-1.93558935769193E-2</c:v>
                </c:pt>
                <c:pt idx="592">
                  <c:v>-1.9731349925042399E-2</c:v>
                </c:pt>
                <c:pt idx="593">
                  <c:v>-1.949800900575787E-2</c:v>
                </c:pt>
                <c:pt idx="594">
                  <c:v>-2.0356773006125699E-2</c:v>
                </c:pt>
                <c:pt idx="595">
                  <c:v>-1.9928970303325185E-2</c:v>
                </c:pt>
                <c:pt idx="596">
                  <c:v>-1.9373735670615771E-2</c:v>
                </c:pt>
                <c:pt idx="597">
                  <c:v>-1.9888598473500801E-2</c:v>
                </c:pt>
                <c:pt idx="598">
                  <c:v>-2.0677523989534211E-2</c:v>
                </c:pt>
                <c:pt idx="599">
                  <c:v>-1.9762883406413703E-2</c:v>
                </c:pt>
                <c:pt idx="600">
                  <c:v>-1.9746946636973902E-2</c:v>
                </c:pt>
                <c:pt idx="601">
                  <c:v>-1.92116727151414E-2</c:v>
                </c:pt>
                <c:pt idx="602">
                  <c:v>-1.8690624675968565E-2</c:v>
                </c:pt>
                <c:pt idx="603">
                  <c:v>-1.8679100665765884E-2</c:v>
                </c:pt>
                <c:pt idx="604">
                  <c:v>-1.8444886180079799E-2</c:v>
                </c:pt>
                <c:pt idx="605">
                  <c:v>-1.8202060541859702E-2</c:v>
                </c:pt>
                <c:pt idx="606">
                  <c:v>-1.8056282414870499E-2</c:v>
                </c:pt>
                <c:pt idx="607">
                  <c:v>-1.8067772547006401E-2</c:v>
                </c:pt>
                <c:pt idx="608">
                  <c:v>-1.85546385357819E-2</c:v>
                </c:pt>
                <c:pt idx="609">
                  <c:v>-2.0898945291928511E-2</c:v>
                </c:pt>
                <c:pt idx="610">
                  <c:v>-2.0142716401937398E-2</c:v>
                </c:pt>
                <c:pt idx="611">
                  <c:v>-2.0582789811286237E-2</c:v>
                </c:pt>
                <c:pt idx="612">
                  <c:v>-2.0055550572353652E-2</c:v>
                </c:pt>
                <c:pt idx="613">
                  <c:v>-2.0041171004431712E-2</c:v>
                </c:pt>
                <c:pt idx="614">
                  <c:v>-1.9660715497979972E-2</c:v>
                </c:pt>
                <c:pt idx="615">
                  <c:v>-1.9141197488267106E-2</c:v>
                </c:pt>
                <c:pt idx="616">
                  <c:v>-1.8521587691138618E-2</c:v>
                </c:pt>
                <c:pt idx="617">
                  <c:v>-1.8389191617617321E-2</c:v>
                </c:pt>
                <c:pt idx="618">
                  <c:v>-1.83456099747096E-2</c:v>
                </c:pt>
                <c:pt idx="619">
                  <c:v>-1.8601516980717266E-2</c:v>
                </c:pt>
                <c:pt idx="620">
                  <c:v>-1.9552125420581264E-2</c:v>
                </c:pt>
                <c:pt idx="621">
                  <c:v>-1.9151697013361703E-2</c:v>
                </c:pt>
                <c:pt idx="622">
                  <c:v>-1.8807864909422062E-2</c:v>
                </c:pt>
                <c:pt idx="623">
                  <c:v>-1.8470083315307671E-2</c:v>
                </c:pt>
                <c:pt idx="624">
                  <c:v>-1.8247015960776502E-2</c:v>
                </c:pt>
                <c:pt idx="625">
                  <c:v>-1.8011134629407764E-2</c:v>
                </c:pt>
                <c:pt idx="626">
                  <c:v>-1.7699364117708501E-2</c:v>
                </c:pt>
                <c:pt idx="627">
                  <c:v>-1.7668698367484199E-2</c:v>
                </c:pt>
                <c:pt idx="628">
                  <c:v>-1.8360017390235864E-2</c:v>
                </c:pt>
                <c:pt idx="629">
                  <c:v>-2.1114891526468699E-2</c:v>
                </c:pt>
                <c:pt idx="630">
                  <c:v>-1.9870310998185464E-2</c:v>
                </c:pt>
                <c:pt idx="631">
                  <c:v>-1.9566130057209464E-2</c:v>
                </c:pt>
                <c:pt idx="632">
                  <c:v>-1.9119393793115523E-2</c:v>
                </c:pt>
                <c:pt idx="633">
                  <c:v>-1.970552559599232E-2</c:v>
                </c:pt>
                <c:pt idx="634">
                  <c:v>-1.89746586025447E-2</c:v>
                </c:pt>
                <c:pt idx="635">
                  <c:v>-1.9379025224478069E-2</c:v>
                </c:pt>
                <c:pt idx="636">
                  <c:v>-1.8885572942280774E-2</c:v>
                </c:pt>
                <c:pt idx="637">
                  <c:v>-1.83987485805783E-2</c:v>
                </c:pt>
                <c:pt idx="638">
                  <c:v>-1.8628064115446302E-2</c:v>
                </c:pt>
                <c:pt idx="639">
                  <c:v>-1.8630193386439703E-2</c:v>
                </c:pt>
                <c:pt idx="640">
                  <c:v>-1.8151359519354503E-2</c:v>
                </c:pt>
                <c:pt idx="641">
                  <c:v>-1.8429991752213201E-2</c:v>
                </c:pt>
                <c:pt idx="642">
                  <c:v>-1.8080142182410802E-2</c:v>
                </c:pt>
                <c:pt idx="643">
                  <c:v>-1.7750782641551301E-2</c:v>
                </c:pt>
                <c:pt idx="644">
                  <c:v>-1.8029999988167802E-2</c:v>
                </c:pt>
                <c:pt idx="645">
                  <c:v>-1.8061213393430402E-2</c:v>
                </c:pt>
                <c:pt idx="646">
                  <c:v>-1.8328768456074299E-2</c:v>
                </c:pt>
                <c:pt idx="647">
                  <c:v>-1.7869860583704902E-2</c:v>
                </c:pt>
                <c:pt idx="648">
                  <c:v>-1.7847603295696901E-2</c:v>
                </c:pt>
                <c:pt idx="649">
                  <c:v>-1.7400579920723101E-2</c:v>
                </c:pt>
                <c:pt idx="650">
                  <c:v>-1.7232687111579E-2</c:v>
                </c:pt>
                <c:pt idx="651">
                  <c:v>-1.7588252528093196E-2</c:v>
                </c:pt>
                <c:pt idx="652">
                  <c:v>-1.83704896022749E-2</c:v>
                </c:pt>
                <c:pt idx="653">
                  <c:v>-1.7943428764641823E-2</c:v>
                </c:pt>
                <c:pt idx="654">
                  <c:v>-1.7633443443838902E-2</c:v>
                </c:pt>
                <c:pt idx="655">
                  <c:v>-1.75560690264219E-2</c:v>
                </c:pt>
                <c:pt idx="656">
                  <c:v>-1.7236490043345699E-2</c:v>
                </c:pt>
                <c:pt idx="657">
                  <c:v>-1.7735482202881001E-2</c:v>
                </c:pt>
                <c:pt idx="658">
                  <c:v>-1.7816770396839723E-2</c:v>
                </c:pt>
                <c:pt idx="659">
                  <c:v>-1.7444197843233207E-2</c:v>
                </c:pt>
                <c:pt idx="660">
                  <c:v>-1.7142635956335202E-2</c:v>
                </c:pt>
                <c:pt idx="661">
                  <c:v>-1.7018898727954698E-2</c:v>
                </c:pt>
                <c:pt idx="662">
                  <c:v>-1.70941078641473E-2</c:v>
                </c:pt>
                <c:pt idx="663">
                  <c:v>-1.7273182642160607E-2</c:v>
                </c:pt>
                <c:pt idx="664">
                  <c:v>-1.7124053414505701E-2</c:v>
                </c:pt>
                <c:pt idx="665">
                  <c:v>-1.8271263672576098E-2</c:v>
                </c:pt>
                <c:pt idx="666">
                  <c:v>-1.8916048638354003E-2</c:v>
                </c:pt>
                <c:pt idx="667">
                  <c:v>-1.8835489081933821E-2</c:v>
                </c:pt>
                <c:pt idx="668">
                  <c:v>-2.0691400700070008E-2</c:v>
                </c:pt>
                <c:pt idx="669">
                  <c:v>-1.8929125489351269E-2</c:v>
                </c:pt>
                <c:pt idx="670">
                  <c:v>-1.8601092396270901E-2</c:v>
                </c:pt>
                <c:pt idx="671">
                  <c:v>-1.8619750368254303E-2</c:v>
                </c:pt>
                <c:pt idx="672">
                  <c:v>-1.8269828385747672E-2</c:v>
                </c:pt>
                <c:pt idx="673">
                  <c:v>-1.8240082973168901E-2</c:v>
                </c:pt>
                <c:pt idx="674">
                  <c:v>-1.7669348914477401E-2</c:v>
                </c:pt>
                <c:pt idx="675">
                  <c:v>-1.7725244032830101E-2</c:v>
                </c:pt>
                <c:pt idx="676">
                  <c:v>-1.7243995866884399E-2</c:v>
                </c:pt>
                <c:pt idx="677">
                  <c:v>-1.7335822954559398E-2</c:v>
                </c:pt>
                <c:pt idx="678">
                  <c:v>-1.7266526229924702E-2</c:v>
                </c:pt>
                <c:pt idx="679">
                  <c:v>-1.8247659781896901E-2</c:v>
                </c:pt>
                <c:pt idx="680">
                  <c:v>-1.7937644479652799E-2</c:v>
                </c:pt>
                <c:pt idx="681">
                  <c:v>-1.7715857330230223E-2</c:v>
                </c:pt>
                <c:pt idx="682">
                  <c:v>-1.71719977653692E-2</c:v>
                </c:pt>
                <c:pt idx="683">
                  <c:v>-1.7483659230681164E-2</c:v>
                </c:pt>
                <c:pt idx="684">
                  <c:v>-1.8712432085709701E-2</c:v>
                </c:pt>
                <c:pt idx="685">
                  <c:v>-1.79722932433477E-2</c:v>
                </c:pt>
                <c:pt idx="686">
                  <c:v>-1.81994697372268E-2</c:v>
                </c:pt>
                <c:pt idx="687">
                  <c:v>-1.9245516443747265E-2</c:v>
                </c:pt>
                <c:pt idx="688">
                  <c:v>-2.0550815976140498E-2</c:v>
                </c:pt>
                <c:pt idx="689">
                  <c:v>-1.9734818712327781E-2</c:v>
                </c:pt>
                <c:pt idx="690">
                  <c:v>-1.9332519417296901E-2</c:v>
                </c:pt>
                <c:pt idx="691">
                  <c:v>-1.9387921468300675E-2</c:v>
                </c:pt>
                <c:pt idx="692">
                  <c:v>-2.0357240083522812E-2</c:v>
                </c:pt>
                <c:pt idx="693">
                  <c:v>-1.9168758926438805E-2</c:v>
                </c:pt>
                <c:pt idx="694">
                  <c:v>-1.8633207915283102E-2</c:v>
                </c:pt>
                <c:pt idx="695">
                  <c:v>-1.8330410952098999E-2</c:v>
                </c:pt>
                <c:pt idx="696">
                  <c:v>-1.8234327469758605E-2</c:v>
                </c:pt>
                <c:pt idx="697">
                  <c:v>-1.8004639441098001E-2</c:v>
                </c:pt>
                <c:pt idx="698">
                  <c:v>-1.78939893000278E-2</c:v>
                </c:pt>
                <c:pt idx="699">
                  <c:v>-1.7466887800231402E-2</c:v>
                </c:pt>
                <c:pt idx="700">
                  <c:v>-1.7321492686022302E-2</c:v>
                </c:pt>
                <c:pt idx="701">
                  <c:v>-1.82591101840202E-2</c:v>
                </c:pt>
                <c:pt idx="702">
                  <c:v>-1.62149523011565E-2</c:v>
                </c:pt>
                <c:pt idx="703">
                  <c:v>-1.7240922572950398E-2</c:v>
                </c:pt>
                <c:pt idx="704">
                  <c:v>-1.7708539602447771E-2</c:v>
                </c:pt>
                <c:pt idx="705">
                  <c:v>-2.0781070673219677E-2</c:v>
                </c:pt>
                <c:pt idx="706">
                  <c:v>-1.9340043422049102E-2</c:v>
                </c:pt>
                <c:pt idx="707">
                  <c:v>-1.8575445617000169E-2</c:v>
                </c:pt>
                <c:pt idx="708">
                  <c:v>-1.82421021517204E-2</c:v>
                </c:pt>
                <c:pt idx="709">
                  <c:v>-1.8200662665838321E-2</c:v>
                </c:pt>
                <c:pt idx="710">
                  <c:v>-1.8073980342066701E-2</c:v>
                </c:pt>
                <c:pt idx="711">
                  <c:v>-1.8108305202340101E-2</c:v>
                </c:pt>
                <c:pt idx="712">
                  <c:v>-1.7725147682430401E-2</c:v>
                </c:pt>
                <c:pt idx="713">
                  <c:v>-1.7428805707012881E-2</c:v>
                </c:pt>
                <c:pt idx="714">
                  <c:v>-1.7106544683687469E-2</c:v>
                </c:pt>
                <c:pt idx="715">
                  <c:v>-1.7015304077339598E-2</c:v>
                </c:pt>
                <c:pt idx="716">
                  <c:v>-1.9428825777528684E-2</c:v>
                </c:pt>
                <c:pt idx="717">
                  <c:v>-1.82996331379933E-2</c:v>
                </c:pt>
                <c:pt idx="718">
                  <c:v>-1.7850113225466303E-2</c:v>
                </c:pt>
                <c:pt idx="719">
                  <c:v>-1.7897218235494297E-2</c:v>
                </c:pt>
                <c:pt idx="720">
                  <c:v>-1.73935562261112E-2</c:v>
                </c:pt>
                <c:pt idx="721">
                  <c:v>-1.6800133848127497E-2</c:v>
                </c:pt>
                <c:pt idx="722">
                  <c:v>-1.7073701034100303E-2</c:v>
                </c:pt>
                <c:pt idx="723">
                  <c:v>-1.8040725540010301E-2</c:v>
                </c:pt>
                <c:pt idx="724">
                  <c:v>-1.7350966960404696E-2</c:v>
                </c:pt>
                <c:pt idx="725">
                  <c:v>-1.71824185954014E-2</c:v>
                </c:pt>
                <c:pt idx="726">
                  <c:v>-1.9477899544485772E-2</c:v>
                </c:pt>
                <c:pt idx="727">
                  <c:v>-2.5541236057944602E-2</c:v>
                </c:pt>
                <c:pt idx="728">
                  <c:v>-2.54030591488855E-2</c:v>
                </c:pt>
                <c:pt idx="729">
                  <c:v>-2.3804406414332888E-2</c:v>
                </c:pt>
                <c:pt idx="730">
                  <c:v>-2.3946425704909798E-2</c:v>
                </c:pt>
                <c:pt idx="731">
                  <c:v>-2.44263801184126E-2</c:v>
                </c:pt>
                <c:pt idx="732">
                  <c:v>-2.5918321051817593E-2</c:v>
                </c:pt>
                <c:pt idx="733">
                  <c:v>-2.38134150203426E-2</c:v>
                </c:pt>
                <c:pt idx="734">
                  <c:v>-2.515737276587536E-2</c:v>
                </c:pt>
                <c:pt idx="735">
                  <c:v>-2.3384371450811712E-2</c:v>
                </c:pt>
                <c:pt idx="736">
                  <c:v>-2.4225948035175606E-2</c:v>
                </c:pt>
                <c:pt idx="737">
                  <c:v>-2.5556244104008478E-2</c:v>
                </c:pt>
                <c:pt idx="738">
                  <c:v>-2.4624414688780003E-2</c:v>
                </c:pt>
                <c:pt idx="739">
                  <c:v>-2.4406534315988177E-2</c:v>
                </c:pt>
                <c:pt idx="740">
                  <c:v>-2.3721115798926752E-2</c:v>
                </c:pt>
                <c:pt idx="741">
                  <c:v>-2.4031459403641001E-2</c:v>
                </c:pt>
                <c:pt idx="742">
                  <c:v>-2.3424635107463499E-2</c:v>
                </c:pt>
                <c:pt idx="743">
                  <c:v>-2.4072868941694699E-2</c:v>
                </c:pt>
                <c:pt idx="744">
                  <c:v>-2.2987104446471694E-2</c:v>
                </c:pt>
                <c:pt idx="745">
                  <c:v>-2.2132608761674718E-2</c:v>
                </c:pt>
                <c:pt idx="746">
                  <c:v>-2.1551139387265203E-2</c:v>
                </c:pt>
                <c:pt idx="747">
                  <c:v>-2.1088950656057311E-2</c:v>
                </c:pt>
                <c:pt idx="748">
                  <c:v>-2.0464341778406499E-2</c:v>
                </c:pt>
                <c:pt idx="749">
                  <c:v>-2.0417216115121511E-2</c:v>
                </c:pt>
                <c:pt idx="750">
                  <c:v>-1.9975143565328802E-2</c:v>
                </c:pt>
                <c:pt idx="751">
                  <c:v>-1.9623110730398564E-2</c:v>
                </c:pt>
                <c:pt idx="752">
                  <c:v>-2.1142525412264003E-2</c:v>
                </c:pt>
                <c:pt idx="753">
                  <c:v>-2.0731728750609652E-2</c:v>
                </c:pt>
                <c:pt idx="754">
                  <c:v>-2.0379231565338399E-2</c:v>
                </c:pt>
                <c:pt idx="755">
                  <c:v>-2.1577677337684752E-2</c:v>
                </c:pt>
                <c:pt idx="756">
                  <c:v>-2.0607672664829081E-2</c:v>
                </c:pt>
                <c:pt idx="757">
                  <c:v>-2.0672997485385879E-2</c:v>
                </c:pt>
                <c:pt idx="758">
                  <c:v>-2.0213792949675256E-2</c:v>
                </c:pt>
                <c:pt idx="759">
                  <c:v>-2.0077457335445689E-2</c:v>
                </c:pt>
                <c:pt idx="760">
                  <c:v>-1.9842709265030012E-2</c:v>
                </c:pt>
                <c:pt idx="761">
                  <c:v>-1.9824912366409701E-2</c:v>
                </c:pt>
                <c:pt idx="762">
                  <c:v>-1.9098529323196063E-2</c:v>
                </c:pt>
                <c:pt idx="763">
                  <c:v>-1.8820448932132361E-2</c:v>
                </c:pt>
                <c:pt idx="764">
                  <c:v>-1.8628498087152601E-2</c:v>
                </c:pt>
                <c:pt idx="765">
                  <c:v>-1.8560023955841502E-2</c:v>
                </c:pt>
                <c:pt idx="766">
                  <c:v>-1.83926863450844E-2</c:v>
                </c:pt>
                <c:pt idx="767">
                  <c:v>-1.8143446229565641E-2</c:v>
                </c:pt>
                <c:pt idx="768">
                  <c:v>-1.8117366250988202E-2</c:v>
                </c:pt>
                <c:pt idx="769">
                  <c:v>-1.83243543714438E-2</c:v>
                </c:pt>
                <c:pt idx="770">
                  <c:v>-2.0529774206809293E-2</c:v>
                </c:pt>
                <c:pt idx="771">
                  <c:v>-1.9887101401215319E-2</c:v>
                </c:pt>
                <c:pt idx="772">
                  <c:v>-1.9580104092690204E-2</c:v>
                </c:pt>
                <c:pt idx="773">
                  <c:v>-1.9475905387122766E-2</c:v>
                </c:pt>
                <c:pt idx="774">
                  <c:v>-1.9534784908704902E-2</c:v>
                </c:pt>
                <c:pt idx="775">
                  <c:v>-1.9089239221356403E-2</c:v>
                </c:pt>
                <c:pt idx="776">
                  <c:v>-1.8979099489588303E-2</c:v>
                </c:pt>
                <c:pt idx="777">
                  <c:v>-1.9091752822281899E-2</c:v>
                </c:pt>
                <c:pt idx="778">
                  <c:v>-2.0233585946350802E-2</c:v>
                </c:pt>
                <c:pt idx="779">
                  <c:v>-2.154572635849911E-2</c:v>
                </c:pt>
                <c:pt idx="780">
                  <c:v>-2.1651718302758912E-2</c:v>
                </c:pt>
                <c:pt idx="781">
                  <c:v>-2.1144401007033999E-2</c:v>
                </c:pt>
                <c:pt idx="782">
                  <c:v>-2.3243464564546398E-2</c:v>
                </c:pt>
                <c:pt idx="783">
                  <c:v>-2.2243548618215793E-2</c:v>
                </c:pt>
                <c:pt idx="784">
                  <c:v>-2.1006909997661301E-2</c:v>
                </c:pt>
                <c:pt idx="785">
                  <c:v>-2.0824732206621552E-2</c:v>
                </c:pt>
                <c:pt idx="786">
                  <c:v>-1.9879149318497678E-2</c:v>
                </c:pt>
                <c:pt idx="787">
                  <c:v>-1.9644467692228881E-2</c:v>
                </c:pt>
                <c:pt idx="788">
                  <c:v>-2.044286629653351E-2</c:v>
                </c:pt>
                <c:pt idx="789">
                  <c:v>-2.0080828726337711E-2</c:v>
                </c:pt>
                <c:pt idx="790">
                  <c:v>-1.9695476409248423E-2</c:v>
                </c:pt>
                <c:pt idx="791">
                  <c:v>-1.9801175627312456E-2</c:v>
                </c:pt>
                <c:pt idx="792">
                  <c:v>-1.9286660434132723E-2</c:v>
                </c:pt>
                <c:pt idx="793">
                  <c:v>-1.9000299448230288E-2</c:v>
                </c:pt>
                <c:pt idx="794">
                  <c:v>-1.8507618603712073E-2</c:v>
                </c:pt>
                <c:pt idx="795">
                  <c:v>-1.8963575822287911E-2</c:v>
                </c:pt>
                <c:pt idx="796">
                  <c:v>-2.25109911953521E-2</c:v>
                </c:pt>
                <c:pt idx="797">
                  <c:v>-2.22423649316504E-2</c:v>
                </c:pt>
                <c:pt idx="798">
                  <c:v>-2.3031256302492878E-2</c:v>
                </c:pt>
                <c:pt idx="799">
                  <c:v>-2.0387342625963832E-2</c:v>
                </c:pt>
                <c:pt idx="800">
                  <c:v>-2.1255185784847405E-2</c:v>
                </c:pt>
                <c:pt idx="801">
                  <c:v>-2.2577059151045301E-2</c:v>
                </c:pt>
                <c:pt idx="802">
                  <c:v>-2.0380802868351911E-2</c:v>
                </c:pt>
                <c:pt idx="803">
                  <c:v>-2.0848354443338501E-2</c:v>
                </c:pt>
                <c:pt idx="804">
                  <c:v>-2.0246882943613601E-2</c:v>
                </c:pt>
                <c:pt idx="805">
                  <c:v>-2.0141251193388797E-2</c:v>
                </c:pt>
                <c:pt idx="806">
                  <c:v>-2.0413152338826911E-2</c:v>
                </c:pt>
                <c:pt idx="807">
                  <c:v>-2.1553875102676427E-2</c:v>
                </c:pt>
                <c:pt idx="808">
                  <c:v>-2.2805494786212403E-2</c:v>
                </c:pt>
                <c:pt idx="809">
                  <c:v>-2.0989957919629737E-2</c:v>
                </c:pt>
                <c:pt idx="810">
                  <c:v>-1.9869024159889077E-2</c:v>
                </c:pt>
                <c:pt idx="811">
                  <c:v>-2.0726634284548368E-2</c:v>
                </c:pt>
                <c:pt idx="812">
                  <c:v>-2.0102530838686777E-2</c:v>
                </c:pt>
                <c:pt idx="813">
                  <c:v>-2.0023936008064288E-2</c:v>
                </c:pt>
                <c:pt idx="814">
                  <c:v>-1.9776013506899698E-2</c:v>
                </c:pt>
                <c:pt idx="815">
                  <c:v>-1.9989085967664477E-2</c:v>
                </c:pt>
                <c:pt idx="816">
                  <c:v>-1.9670320279811276E-2</c:v>
                </c:pt>
                <c:pt idx="817">
                  <c:v>-1.9362328471788273E-2</c:v>
                </c:pt>
                <c:pt idx="818">
                  <c:v>-1.9367362761912862E-2</c:v>
                </c:pt>
                <c:pt idx="819">
                  <c:v>-2.0353953547767499E-2</c:v>
                </c:pt>
                <c:pt idx="820">
                  <c:v>-2.0465242838417406E-2</c:v>
                </c:pt>
                <c:pt idx="821">
                  <c:v>-2.0199315996833011E-2</c:v>
                </c:pt>
                <c:pt idx="822">
                  <c:v>-1.9384929619066724E-2</c:v>
                </c:pt>
                <c:pt idx="823">
                  <c:v>-1.9332678161171301E-2</c:v>
                </c:pt>
                <c:pt idx="824">
                  <c:v>-1.9476036105940998E-2</c:v>
                </c:pt>
                <c:pt idx="825">
                  <c:v>-1.9633072436723905E-2</c:v>
                </c:pt>
                <c:pt idx="826">
                  <c:v>-1.9077974046166866E-2</c:v>
                </c:pt>
                <c:pt idx="827">
                  <c:v>-1.8784789488986969E-2</c:v>
                </c:pt>
                <c:pt idx="828">
                  <c:v>-1.9448119333428281E-2</c:v>
                </c:pt>
                <c:pt idx="829">
                  <c:v>-2.2607210536283881E-2</c:v>
                </c:pt>
                <c:pt idx="830">
                  <c:v>-2.1971250092007011E-2</c:v>
                </c:pt>
                <c:pt idx="831">
                  <c:v>-2.5523255159171001E-2</c:v>
                </c:pt>
                <c:pt idx="832">
                  <c:v>-2.4016520533617598E-2</c:v>
                </c:pt>
                <c:pt idx="833">
                  <c:v>-2.6545865514602307E-2</c:v>
                </c:pt>
                <c:pt idx="834">
                  <c:v>-2.4899240246132399E-2</c:v>
                </c:pt>
                <c:pt idx="835">
                  <c:v>-2.362594304986201E-2</c:v>
                </c:pt>
                <c:pt idx="836">
                  <c:v>-2.3433735377002052E-2</c:v>
                </c:pt>
                <c:pt idx="837">
                  <c:v>-2.6170635422040699E-2</c:v>
                </c:pt>
                <c:pt idx="838">
                  <c:v>-2.6819211482584298E-2</c:v>
                </c:pt>
                <c:pt idx="839">
                  <c:v>-2.5658283931941188E-2</c:v>
                </c:pt>
                <c:pt idx="840">
                  <c:v>-2.6035611178804766E-2</c:v>
                </c:pt>
                <c:pt idx="841">
                  <c:v>-2.8232238356161898E-2</c:v>
                </c:pt>
                <c:pt idx="842">
                  <c:v>-2.6693689809075008E-2</c:v>
                </c:pt>
                <c:pt idx="843">
                  <c:v>-2.43067864579142E-2</c:v>
                </c:pt>
                <c:pt idx="844">
                  <c:v>-2.2543561041231598E-2</c:v>
                </c:pt>
                <c:pt idx="845">
                  <c:v>-2.3740422138158374E-2</c:v>
                </c:pt>
                <c:pt idx="846">
                  <c:v>-2.3216256893448167E-2</c:v>
                </c:pt>
                <c:pt idx="847">
                  <c:v>-2.3008868194847588E-2</c:v>
                </c:pt>
                <c:pt idx="848">
                  <c:v>-2.2129301678298699E-2</c:v>
                </c:pt>
                <c:pt idx="849">
                  <c:v>-2.3105935083695999E-2</c:v>
                </c:pt>
                <c:pt idx="850">
                  <c:v>-2.48626808054692E-2</c:v>
                </c:pt>
                <c:pt idx="851">
                  <c:v>-2.3889430652198399E-2</c:v>
                </c:pt>
                <c:pt idx="852">
                  <c:v>-2.3726663690733788E-2</c:v>
                </c:pt>
                <c:pt idx="853">
                  <c:v>-2.3640901955136597E-2</c:v>
                </c:pt>
                <c:pt idx="854">
                  <c:v>-2.5478888792415152E-2</c:v>
                </c:pt>
                <c:pt idx="855">
                  <c:v>-2.8021198307261502E-2</c:v>
                </c:pt>
                <c:pt idx="856">
                  <c:v>-2.7252927302825899E-2</c:v>
                </c:pt>
                <c:pt idx="857">
                  <c:v>-2.7084572814997012E-2</c:v>
                </c:pt>
                <c:pt idx="858">
                  <c:v>-2.5099801786061252E-2</c:v>
                </c:pt>
                <c:pt idx="859">
                  <c:v>-2.4233907450492548E-2</c:v>
                </c:pt>
                <c:pt idx="860">
                  <c:v>-2.4460159054864102E-2</c:v>
                </c:pt>
                <c:pt idx="861">
                  <c:v>-2.4731189123969412E-2</c:v>
                </c:pt>
                <c:pt idx="862">
                  <c:v>-2.4209348919025479E-2</c:v>
                </c:pt>
                <c:pt idx="863">
                  <c:v>-2.3500372333799893E-2</c:v>
                </c:pt>
                <c:pt idx="864">
                  <c:v>-2.3551003870820011E-2</c:v>
                </c:pt>
                <c:pt idx="865">
                  <c:v>-2.2877903860609998E-2</c:v>
                </c:pt>
                <c:pt idx="866">
                  <c:v>-2.2202875712265289E-2</c:v>
                </c:pt>
                <c:pt idx="867">
                  <c:v>-2.2881080754791002E-2</c:v>
                </c:pt>
                <c:pt idx="868">
                  <c:v>-2.7106671602226611E-2</c:v>
                </c:pt>
                <c:pt idx="869">
                  <c:v>-2.5928641674240901E-2</c:v>
                </c:pt>
                <c:pt idx="870">
                  <c:v>-2.6856317948984899E-2</c:v>
                </c:pt>
                <c:pt idx="871">
                  <c:v>-2.5455470942258397E-2</c:v>
                </c:pt>
                <c:pt idx="872">
                  <c:v>-2.5147744788233256E-2</c:v>
                </c:pt>
                <c:pt idx="873">
                  <c:v>-2.41973263292144E-2</c:v>
                </c:pt>
                <c:pt idx="874">
                  <c:v>-2.41594720032853E-2</c:v>
                </c:pt>
                <c:pt idx="875">
                  <c:v>-2.3086943049907799E-2</c:v>
                </c:pt>
                <c:pt idx="876">
                  <c:v>-2.2849710536998212E-2</c:v>
                </c:pt>
                <c:pt idx="877">
                  <c:v>-2.3082287760070999E-2</c:v>
                </c:pt>
                <c:pt idx="878">
                  <c:v>-2.2131424850265698E-2</c:v>
                </c:pt>
                <c:pt idx="879">
                  <c:v>-2.2141887691686752E-2</c:v>
                </c:pt>
                <c:pt idx="880">
                  <c:v>-2.3163499750841168E-2</c:v>
                </c:pt>
                <c:pt idx="881">
                  <c:v>-2.2643300956192852E-2</c:v>
                </c:pt>
                <c:pt idx="882">
                  <c:v>-2.2294750789448502E-2</c:v>
                </c:pt>
                <c:pt idx="883">
                  <c:v>-2.2267857818849827E-2</c:v>
                </c:pt>
                <c:pt idx="884">
                  <c:v>-2.21725887569077E-2</c:v>
                </c:pt>
                <c:pt idx="885">
                  <c:v>-2.1970156648589402E-2</c:v>
                </c:pt>
                <c:pt idx="886">
                  <c:v>-2.3244695749776001E-2</c:v>
                </c:pt>
                <c:pt idx="887">
                  <c:v>-2.30594260517945E-2</c:v>
                </c:pt>
                <c:pt idx="888">
                  <c:v>-2.2874176244117802E-2</c:v>
                </c:pt>
                <c:pt idx="889">
                  <c:v>-2.3041945644526857E-2</c:v>
                </c:pt>
                <c:pt idx="890">
                  <c:v>-2.3978294573727802E-2</c:v>
                </c:pt>
                <c:pt idx="891">
                  <c:v>-2.8692675716956099E-2</c:v>
                </c:pt>
                <c:pt idx="892">
                  <c:v>-2.8690668898427089E-2</c:v>
                </c:pt>
                <c:pt idx="893">
                  <c:v>-2.7359554837531167E-2</c:v>
                </c:pt>
                <c:pt idx="894">
                  <c:v>-2.6257898829453574E-2</c:v>
                </c:pt>
                <c:pt idx="895">
                  <c:v>-2.5736355851231997E-2</c:v>
                </c:pt>
                <c:pt idx="896">
                  <c:v>-2.5425256228495698E-2</c:v>
                </c:pt>
                <c:pt idx="897">
                  <c:v>-2.53683493621619E-2</c:v>
                </c:pt>
                <c:pt idx="898">
                  <c:v>-2.5246045467162446E-2</c:v>
                </c:pt>
                <c:pt idx="899">
                  <c:v>-2.5744645243722698E-2</c:v>
                </c:pt>
                <c:pt idx="900">
                  <c:v>-2.82589280564353E-2</c:v>
                </c:pt>
                <c:pt idx="901">
                  <c:v>-2.8125176607390598E-2</c:v>
                </c:pt>
                <c:pt idx="902">
                  <c:v>-2.81561738442766E-2</c:v>
                </c:pt>
                <c:pt idx="903">
                  <c:v>-2.8702402775757706E-2</c:v>
                </c:pt>
                <c:pt idx="904">
                  <c:v>-3.1148863911256298E-2</c:v>
                </c:pt>
                <c:pt idx="905">
                  <c:v>-3.1177251666105812E-2</c:v>
                </c:pt>
                <c:pt idx="906">
                  <c:v>-3.0207533925663926E-2</c:v>
                </c:pt>
                <c:pt idx="907">
                  <c:v>-3.2691614272542552E-2</c:v>
                </c:pt>
                <c:pt idx="908">
                  <c:v>-3.4532143324330897E-2</c:v>
                </c:pt>
                <c:pt idx="909">
                  <c:v>-3.2792246525901445E-2</c:v>
                </c:pt>
                <c:pt idx="910">
                  <c:v>-3.2113784806553101E-2</c:v>
                </c:pt>
                <c:pt idx="911">
                  <c:v>-3.1093419391963011E-2</c:v>
                </c:pt>
                <c:pt idx="912">
                  <c:v>-3.0596112869585499E-2</c:v>
                </c:pt>
                <c:pt idx="913">
                  <c:v>-3.0943818735862216E-2</c:v>
                </c:pt>
                <c:pt idx="914">
                  <c:v>-3.1806227602608428E-2</c:v>
                </c:pt>
                <c:pt idx="915">
                  <c:v>-3.1638738200053092E-2</c:v>
                </c:pt>
                <c:pt idx="916">
                  <c:v>-3.2335266068735241E-2</c:v>
                </c:pt>
                <c:pt idx="917">
                  <c:v>-3.4556915157891201E-2</c:v>
                </c:pt>
                <c:pt idx="918">
                  <c:v>-3.5251171398553202E-2</c:v>
                </c:pt>
                <c:pt idx="919">
                  <c:v>-3.3674879695411115E-2</c:v>
                </c:pt>
                <c:pt idx="920">
                  <c:v>-3.2329926598004106E-2</c:v>
                </c:pt>
                <c:pt idx="921">
                  <c:v>-3.1491807623626043E-2</c:v>
                </c:pt>
                <c:pt idx="922">
                  <c:v>-3.1222391508404612E-2</c:v>
                </c:pt>
                <c:pt idx="923">
                  <c:v>-3.1851647575916145E-2</c:v>
                </c:pt>
                <c:pt idx="924">
                  <c:v>-3.0818326650253403E-2</c:v>
                </c:pt>
                <c:pt idx="925">
                  <c:v>-3.0307590060122111E-2</c:v>
                </c:pt>
                <c:pt idx="926">
                  <c:v>-3.0566243761141702E-2</c:v>
                </c:pt>
                <c:pt idx="927">
                  <c:v>-3.2248770054224087E-2</c:v>
                </c:pt>
                <c:pt idx="928">
                  <c:v>-3.3021438700600099E-2</c:v>
                </c:pt>
                <c:pt idx="929">
                  <c:v>-3.2948520498515099E-2</c:v>
                </c:pt>
                <c:pt idx="930">
                  <c:v>-3.5906759139142028E-2</c:v>
                </c:pt>
                <c:pt idx="931">
                  <c:v>-3.7995353429347137E-2</c:v>
                </c:pt>
                <c:pt idx="932">
                  <c:v>-3.634740269151001E-2</c:v>
                </c:pt>
                <c:pt idx="933">
                  <c:v>-3.4408298261880001E-2</c:v>
                </c:pt>
                <c:pt idx="934">
                  <c:v>-3.272344450709231E-2</c:v>
                </c:pt>
                <c:pt idx="935">
                  <c:v>-3.2435517521148906E-2</c:v>
                </c:pt>
                <c:pt idx="936">
                  <c:v>-3.1795390363193628E-2</c:v>
                </c:pt>
                <c:pt idx="937">
                  <c:v>-3.0249327019836909E-2</c:v>
                </c:pt>
                <c:pt idx="938">
                  <c:v>-3.0046382483628356E-2</c:v>
                </c:pt>
                <c:pt idx="939">
                  <c:v>-2.9371293187851023E-2</c:v>
                </c:pt>
                <c:pt idx="940">
                  <c:v>-2.8563684007169798E-2</c:v>
                </c:pt>
                <c:pt idx="941">
                  <c:v>-2.88575039296654E-2</c:v>
                </c:pt>
                <c:pt idx="942">
                  <c:v>-2.7429864897219602E-2</c:v>
                </c:pt>
                <c:pt idx="943">
                  <c:v>-2.9776277916743525E-2</c:v>
                </c:pt>
                <c:pt idx="944">
                  <c:v>-2.8896240512358399E-2</c:v>
                </c:pt>
                <c:pt idx="945">
                  <c:v>-2.9276644170703418E-2</c:v>
                </c:pt>
                <c:pt idx="946">
                  <c:v>-3.0645243490506065E-2</c:v>
                </c:pt>
                <c:pt idx="947">
                  <c:v>-2.9093824982794312E-2</c:v>
                </c:pt>
                <c:pt idx="948">
                  <c:v>-2.8991128755320211E-2</c:v>
                </c:pt>
                <c:pt idx="949">
                  <c:v>-3.0568881686879996E-2</c:v>
                </c:pt>
                <c:pt idx="950">
                  <c:v>-3.5223186016565405E-2</c:v>
                </c:pt>
                <c:pt idx="951">
                  <c:v>-3.5193711843213411E-2</c:v>
                </c:pt>
                <c:pt idx="952">
                  <c:v>-3.5367677909197301E-2</c:v>
                </c:pt>
                <c:pt idx="953">
                  <c:v>-3.4620290522166655E-2</c:v>
                </c:pt>
                <c:pt idx="954">
                  <c:v>-3.732967276982576E-2</c:v>
                </c:pt>
                <c:pt idx="955">
                  <c:v>-3.8834164303122004E-2</c:v>
                </c:pt>
                <c:pt idx="956">
                  <c:v>-3.6531756715568152E-2</c:v>
                </c:pt>
                <c:pt idx="957">
                  <c:v>-3.63955641652274E-2</c:v>
                </c:pt>
                <c:pt idx="958">
                  <c:v>-3.4889078639035356E-2</c:v>
                </c:pt>
                <c:pt idx="959">
                  <c:v>-3.3236253549602898E-2</c:v>
                </c:pt>
                <c:pt idx="960">
                  <c:v>-3.34062850753385E-2</c:v>
                </c:pt>
                <c:pt idx="961">
                  <c:v>-3.526158950178411E-2</c:v>
                </c:pt>
                <c:pt idx="962">
                  <c:v>-3.3816196853972601E-2</c:v>
                </c:pt>
                <c:pt idx="963">
                  <c:v>-3.302636180362651E-2</c:v>
                </c:pt>
                <c:pt idx="964">
                  <c:v>-3.5905542290612699E-2</c:v>
                </c:pt>
                <c:pt idx="965">
                  <c:v>-3.3794572018982401E-2</c:v>
                </c:pt>
                <c:pt idx="966">
                  <c:v>-3.2175356868335801E-2</c:v>
                </c:pt>
                <c:pt idx="967">
                  <c:v>-3.3033982863438401E-2</c:v>
                </c:pt>
                <c:pt idx="968">
                  <c:v>-3.1772123906079211E-2</c:v>
                </c:pt>
                <c:pt idx="969">
                  <c:v>-3.1080742061153039E-2</c:v>
                </c:pt>
                <c:pt idx="970">
                  <c:v>-3.0560243624123462E-2</c:v>
                </c:pt>
                <c:pt idx="971">
                  <c:v>-3.0076748391211352E-2</c:v>
                </c:pt>
                <c:pt idx="972">
                  <c:v>-2.9991591665402488E-2</c:v>
                </c:pt>
                <c:pt idx="973">
                  <c:v>-2.9685785229177888E-2</c:v>
                </c:pt>
                <c:pt idx="974">
                  <c:v>-2.8436683718223815E-2</c:v>
                </c:pt>
                <c:pt idx="975">
                  <c:v>-2.9859223698954211E-2</c:v>
                </c:pt>
                <c:pt idx="976">
                  <c:v>-2.9873522949936202E-2</c:v>
                </c:pt>
                <c:pt idx="977">
                  <c:v>-2.8081034016199193E-2</c:v>
                </c:pt>
                <c:pt idx="978">
                  <c:v>-2.71527073040514E-2</c:v>
                </c:pt>
                <c:pt idx="979">
                  <c:v>-2.6883819936174554E-2</c:v>
                </c:pt>
                <c:pt idx="980">
                  <c:v>-2.8063164551522111E-2</c:v>
                </c:pt>
                <c:pt idx="981">
                  <c:v>-3.0132431143799078E-2</c:v>
                </c:pt>
                <c:pt idx="982">
                  <c:v>-2.84178827328853E-2</c:v>
                </c:pt>
                <c:pt idx="983">
                  <c:v>-2.7554416599298599E-2</c:v>
                </c:pt>
                <c:pt idx="984">
                  <c:v>-2.6265318712754889E-2</c:v>
                </c:pt>
                <c:pt idx="985">
                  <c:v>-2.8952822964701478E-2</c:v>
                </c:pt>
                <c:pt idx="986">
                  <c:v>-2.7830214185540169E-2</c:v>
                </c:pt>
                <c:pt idx="987">
                  <c:v>-2.8761134324690397E-2</c:v>
                </c:pt>
                <c:pt idx="988">
                  <c:v>-3.6327589252577688E-2</c:v>
                </c:pt>
                <c:pt idx="989">
                  <c:v>-3.4393608037032501E-2</c:v>
                </c:pt>
                <c:pt idx="990">
                  <c:v>-3.3820847527488811E-2</c:v>
                </c:pt>
                <c:pt idx="991">
                  <c:v>-3.5525492270368803E-2</c:v>
                </c:pt>
                <c:pt idx="992">
                  <c:v>-3.4997261477251206E-2</c:v>
                </c:pt>
                <c:pt idx="993">
                  <c:v>-3.8277306193470036E-2</c:v>
                </c:pt>
                <c:pt idx="994">
                  <c:v>-3.653184385865843E-2</c:v>
                </c:pt>
                <c:pt idx="995">
                  <c:v>-3.8686742887320567E-2</c:v>
                </c:pt>
                <c:pt idx="996">
                  <c:v>-3.8716878309037799E-2</c:v>
                </c:pt>
                <c:pt idx="997">
                  <c:v>-3.8553709419803656E-2</c:v>
                </c:pt>
                <c:pt idx="998">
                  <c:v>-3.6864352530898897E-2</c:v>
                </c:pt>
                <c:pt idx="999">
                  <c:v>-3.6627971260867212E-2</c:v>
                </c:pt>
                <c:pt idx="1000">
                  <c:v>-3.5481009295674652E-2</c:v>
                </c:pt>
                <c:pt idx="1001">
                  <c:v>-3.6058754218052595E-2</c:v>
                </c:pt>
                <c:pt idx="1002">
                  <c:v>-3.9415601564654602E-2</c:v>
                </c:pt>
                <c:pt idx="1003">
                  <c:v>-3.6507843964313669E-2</c:v>
                </c:pt>
                <c:pt idx="1004">
                  <c:v>-3.6257335425918413E-2</c:v>
                </c:pt>
                <c:pt idx="1005">
                  <c:v>-3.5213013497033332E-2</c:v>
                </c:pt>
                <c:pt idx="1006">
                  <c:v>-3.4496402871233199E-2</c:v>
                </c:pt>
                <c:pt idx="1007">
                  <c:v>-3.4278937353184512E-2</c:v>
                </c:pt>
                <c:pt idx="1008">
                  <c:v>-3.3720972429849443E-2</c:v>
                </c:pt>
                <c:pt idx="1009">
                  <c:v>-3.3442296109498795E-2</c:v>
                </c:pt>
                <c:pt idx="1010">
                  <c:v>-3.3444867521958806E-2</c:v>
                </c:pt>
                <c:pt idx="1011">
                  <c:v>-3.2918377048151821E-2</c:v>
                </c:pt>
                <c:pt idx="1012">
                  <c:v>-3.2385613550768029E-2</c:v>
                </c:pt>
                <c:pt idx="1013">
                  <c:v>-3.2105062705194816E-2</c:v>
                </c:pt>
                <c:pt idx="1014">
                  <c:v>-3.1744011573199248E-2</c:v>
                </c:pt>
                <c:pt idx="1015">
                  <c:v>-3.1272957247286542E-2</c:v>
                </c:pt>
                <c:pt idx="1016">
                  <c:v>-3.1070301952461212E-2</c:v>
                </c:pt>
                <c:pt idx="1017">
                  <c:v>-3.0880711038670013E-2</c:v>
                </c:pt>
                <c:pt idx="1018">
                  <c:v>-3.0823018346148701E-2</c:v>
                </c:pt>
                <c:pt idx="1019">
                  <c:v>-2.9756874624446199E-2</c:v>
                </c:pt>
                <c:pt idx="1020">
                  <c:v>-2.9438958591206512E-2</c:v>
                </c:pt>
                <c:pt idx="1021">
                  <c:v>-2.9788656769525999E-2</c:v>
                </c:pt>
                <c:pt idx="1022">
                  <c:v>-2.97486201882027E-2</c:v>
                </c:pt>
                <c:pt idx="1023">
                  <c:v>-3.0218887699396499E-2</c:v>
                </c:pt>
                <c:pt idx="1024">
                  <c:v>-3.2158186396390988E-2</c:v>
                </c:pt>
                <c:pt idx="1025">
                  <c:v>-3.1048397310025462E-2</c:v>
                </c:pt>
                <c:pt idx="1026">
                  <c:v>-3.0441386198566796E-2</c:v>
                </c:pt>
                <c:pt idx="1027">
                  <c:v>-2.9449489850165701E-2</c:v>
                </c:pt>
                <c:pt idx="1028">
                  <c:v>-3.1339512631537302E-2</c:v>
                </c:pt>
                <c:pt idx="1029">
                  <c:v>-3.2161094491704602E-2</c:v>
                </c:pt>
                <c:pt idx="1030">
                  <c:v>-3.09850971035876E-2</c:v>
                </c:pt>
                <c:pt idx="1031">
                  <c:v>-3.0015790401411498E-2</c:v>
                </c:pt>
                <c:pt idx="1032">
                  <c:v>-2.9212308015085002E-2</c:v>
                </c:pt>
                <c:pt idx="1033">
                  <c:v>-2.943644702113821E-2</c:v>
                </c:pt>
                <c:pt idx="1034">
                  <c:v>-3.0911806948253011E-2</c:v>
                </c:pt>
                <c:pt idx="1035">
                  <c:v>-2.9753816904309411E-2</c:v>
                </c:pt>
                <c:pt idx="1036">
                  <c:v>-2.9961718382884601E-2</c:v>
                </c:pt>
                <c:pt idx="1037">
                  <c:v>-3.016504327927344E-2</c:v>
                </c:pt>
                <c:pt idx="1038">
                  <c:v>-3.0968580301023688E-2</c:v>
                </c:pt>
                <c:pt idx="1039">
                  <c:v>-3.0350624486853602E-2</c:v>
                </c:pt>
                <c:pt idx="1040">
                  <c:v>-3.0171825652674358E-2</c:v>
                </c:pt>
                <c:pt idx="1041">
                  <c:v>-3.0198716573252002E-2</c:v>
                </c:pt>
                <c:pt idx="1042">
                  <c:v>-3.0161298083964044E-2</c:v>
                </c:pt>
                <c:pt idx="1043">
                  <c:v>-2.9357286856587277E-2</c:v>
                </c:pt>
                <c:pt idx="1044">
                  <c:v>-2.9859890094701202E-2</c:v>
                </c:pt>
                <c:pt idx="1045">
                  <c:v>-2.8813869503974125E-2</c:v>
                </c:pt>
                <c:pt idx="1046">
                  <c:v>-2.8545048010373539E-2</c:v>
                </c:pt>
                <c:pt idx="1047">
                  <c:v>-2.9023978812631912E-2</c:v>
                </c:pt>
                <c:pt idx="1048">
                  <c:v>-3.2128722551209001E-2</c:v>
                </c:pt>
                <c:pt idx="1049">
                  <c:v>-3.423598917314271E-2</c:v>
                </c:pt>
                <c:pt idx="1050">
                  <c:v>-3.1543374922047014E-2</c:v>
                </c:pt>
                <c:pt idx="1051">
                  <c:v>-3.1537939240322152E-2</c:v>
                </c:pt>
                <c:pt idx="1052">
                  <c:v>-3.273326901139241E-2</c:v>
                </c:pt>
                <c:pt idx="1053">
                  <c:v>-3.1635230192681614E-2</c:v>
                </c:pt>
                <c:pt idx="1054">
                  <c:v>-3.2097870312626758E-2</c:v>
                </c:pt>
                <c:pt idx="1055">
                  <c:v>-3.0734746336220711E-2</c:v>
                </c:pt>
                <c:pt idx="1056">
                  <c:v>-2.9947575751279518E-2</c:v>
                </c:pt>
                <c:pt idx="1057">
                  <c:v>-2.9939757153546801E-2</c:v>
                </c:pt>
                <c:pt idx="1058">
                  <c:v>-2.9230522441432889E-2</c:v>
                </c:pt>
                <c:pt idx="1059">
                  <c:v>-3.0742074217457688E-2</c:v>
                </c:pt>
                <c:pt idx="1060">
                  <c:v>-3.0414443843198087E-2</c:v>
                </c:pt>
                <c:pt idx="1061">
                  <c:v>-3.005817861480601E-2</c:v>
                </c:pt>
                <c:pt idx="1062">
                  <c:v>-3.0817866869485202E-2</c:v>
                </c:pt>
                <c:pt idx="1063">
                  <c:v>-3.3301092117449201E-2</c:v>
                </c:pt>
                <c:pt idx="1064">
                  <c:v>-3.2918303237072601E-2</c:v>
                </c:pt>
                <c:pt idx="1065">
                  <c:v>-3.2326668580898797E-2</c:v>
                </c:pt>
                <c:pt idx="1066">
                  <c:v>-3.209482836302241E-2</c:v>
                </c:pt>
                <c:pt idx="1067">
                  <c:v>-3.3820719371879956E-2</c:v>
                </c:pt>
                <c:pt idx="1068">
                  <c:v>-3.3011168720883402E-2</c:v>
                </c:pt>
                <c:pt idx="1069">
                  <c:v>-3.2165108594189411E-2</c:v>
                </c:pt>
                <c:pt idx="1070">
                  <c:v>-3.2663830870900926E-2</c:v>
                </c:pt>
                <c:pt idx="1071">
                  <c:v>-3.5439085324214262E-2</c:v>
                </c:pt>
                <c:pt idx="1072">
                  <c:v>-3.4336484634229197E-2</c:v>
                </c:pt>
                <c:pt idx="1073">
                  <c:v>-3.3418913327155915E-2</c:v>
                </c:pt>
                <c:pt idx="1074">
                  <c:v>-3.27934388327921E-2</c:v>
                </c:pt>
                <c:pt idx="1075">
                  <c:v>-3.3505989737918303E-2</c:v>
                </c:pt>
                <c:pt idx="1076">
                  <c:v>-3.5533955077928059E-2</c:v>
                </c:pt>
                <c:pt idx="1077">
                  <c:v>-3.6052417873084011E-2</c:v>
                </c:pt>
                <c:pt idx="1078">
                  <c:v>-3.4584812166777015E-2</c:v>
                </c:pt>
                <c:pt idx="1079">
                  <c:v>-3.4130406874000201E-2</c:v>
                </c:pt>
                <c:pt idx="1080">
                  <c:v>-3.5685350414543217E-2</c:v>
                </c:pt>
                <c:pt idx="1081">
                  <c:v>-3.4209383634371614E-2</c:v>
                </c:pt>
                <c:pt idx="1082">
                  <c:v>-3.5336853586809616E-2</c:v>
                </c:pt>
                <c:pt idx="1083">
                  <c:v>-3.368709467901141E-2</c:v>
                </c:pt>
                <c:pt idx="1084">
                  <c:v>-3.3648923589014057E-2</c:v>
                </c:pt>
                <c:pt idx="1085">
                  <c:v>-3.4383885657509015E-2</c:v>
                </c:pt>
                <c:pt idx="1086">
                  <c:v>-3.3383551292263898E-2</c:v>
                </c:pt>
                <c:pt idx="1087">
                  <c:v>-3.2446748143845211E-2</c:v>
                </c:pt>
                <c:pt idx="1088">
                  <c:v>-3.2479055617426915E-2</c:v>
                </c:pt>
                <c:pt idx="1089">
                  <c:v>-3.2489773587763476E-2</c:v>
                </c:pt>
                <c:pt idx="1090">
                  <c:v>-3.746688328512781E-2</c:v>
                </c:pt>
                <c:pt idx="1091">
                  <c:v>-3.2613443761668699E-2</c:v>
                </c:pt>
                <c:pt idx="1092">
                  <c:v>-3.4717568144531703E-2</c:v>
                </c:pt>
                <c:pt idx="1093">
                  <c:v>-3.55805883503909E-2</c:v>
                </c:pt>
                <c:pt idx="1094">
                  <c:v>-3.4527372853074736E-2</c:v>
                </c:pt>
                <c:pt idx="1095">
                  <c:v>-3.3950067565287699E-2</c:v>
                </c:pt>
                <c:pt idx="1096">
                  <c:v>-3.3522717064128599E-2</c:v>
                </c:pt>
                <c:pt idx="1097">
                  <c:v>-3.2545839808266031E-2</c:v>
                </c:pt>
                <c:pt idx="1098">
                  <c:v>-3.2467398799944237E-2</c:v>
                </c:pt>
                <c:pt idx="1099">
                  <c:v>-3.1959651135646194E-2</c:v>
                </c:pt>
                <c:pt idx="1100">
                  <c:v>-3.2197942219840056E-2</c:v>
                </c:pt>
                <c:pt idx="1101">
                  <c:v>-3.19956660415361E-2</c:v>
                </c:pt>
                <c:pt idx="1102">
                  <c:v>-3.2692331087285212E-2</c:v>
                </c:pt>
                <c:pt idx="1103">
                  <c:v>-3.1706544055753405E-2</c:v>
                </c:pt>
                <c:pt idx="1104">
                  <c:v>-3.2163307237544042E-2</c:v>
                </c:pt>
                <c:pt idx="1105">
                  <c:v>-3.0969363632150099E-2</c:v>
                </c:pt>
                <c:pt idx="1106">
                  <c:v>-3.1236847369335453E-2</c:v>
                </c:pt>
                <c:pt idx="1107">
                  <c:v>-3.1959511944615097E-2</c:v>
                </c:pt>
                <c:pt idx="1108">
                  <c:v>-3.0936803048381999E-2</c:v>
                </c:pt>
                <c:pt idx="1109">
                  <c:v>-3.0923620129878801E-2</c:v>
                </c:pt>
                <c:pt idx="1110">
                  <c:v>-3.2319151731724498E-2</c:v>
                </c:pt>
                <c:pt idx="1111">
                  <c:v>-3.7034642442152939E-2</c:v>
                </c:pt>
                <c:pt idx="1112">
                  <c:v>-3.537053234597011E-2</c:v>
                </c:pt>
                <c:pt idx="1113">
                  <c:v>-3.6319704415759692E-2</c:v>
                </c:pt>
                <c:pt idx="1114">
                  <c:v>-3.8879545124902416E-2</c:v>
                </c:pt>
                <c:pt idx="1115">
                  <c:v>-3.5462604566691598E-2</c:v>
                </c:pt>
                <c:pt idx="1116">
                  <c:v>-3.4805577496010869E-2</c:v>
                </c:pt>
                <c:pt idx="1117">
                  <c:v>-3.5413457104500515E-2</c:v>
                </c:pt>
                <c:pt idx="1118">
                  <c:v>-4.1111085419019956E-2</c:v>
                </c:pt>
                <c:pt idx="1119">
                  <c:v>-4.2119722661669266E-2</c:v>
                </c:pt>
                <c:pt idx="1120">
                  <c:v>-4.9983995738823235E-2</c:v>
                </c:pt>
                <c:pt idx="1121">
                  <c:v>-5.4460807906926208E-2</c:v>
                </c:pt>
                <c:pt idx="1122">
                  <c:v>-6.0219657246143955E-2</c:v>
                </c:pt>
                <c:pt idx="1123">
                  <c:v>-6.1210764462640899E-2</c:v>
                </c:pt>
                <c:pt idx="1124">
                  <c:v>-5.8144186745483946E-2</c:v>
                </c:pt>
                <c:pt idx="1125">
                  <c:v>-5.2636853596391198E-2</c:v>
                </c:pt>
                <c:pt idx="1126">
                  <c:v>-4.9719666414119068E-2</c:v>
                </c:pt>
                <c:pt idx="1127">
                  <c:v>-5.2589187618274157E-2</c:v>
                </c:pt>
                <c:pt idx="1128">
                  <c:v>-7.7130094048920211E-2</c:v>
                </c:pt>
                <c:pt idx="1129">
                  <c:v>-8.3346519127938085E-2</c:v>
                </c:pt>
                <c:pt idx="1130">
                  <c:v>-7.5778780793700401E-2</c:v>
                </c:pt>
                <c:pt idx="1131">
                  <c:v>-7.2443758941094019E-2</c:v>
                </c:pt>
                <c:pt idx="1132">
                  <c:v>-6.7657880852482824E-2</c:v>
                </c:pt>
                <c:pt idx="1133">
                  <c:v>-6.5949079352891404E-2</c:v>
                </c:pt>
                <c:pt idx="1134">
                  <c:v>-7.0763021316865807E-2</c:v>
                </c:pt>
                <c:pt idx="1135">
                  <c:v>-6.5808064122143933E-2</c:v>
                </c:pt>
                <c:pt idx="1136">
                  <c:v>-6.9480585897364597E-2</c:v>
                </c:pt>
                <c:pt idx="1137">
                  <c:v>-7.3841354671651954E-2</c:v>
                </c:pt>
                <c:pt idx="1138">
                  <c:v>-0.10904440303225522</c:v>
                </c:pt>
                <c:pt idx="1139">
                  <c:v>-0.10304565844034209</c:v>
                </c:pt>
                <c:pt idx="1140">
                  <c:v>-0.11910122236049947</c:v>
                </c:pt>
                <c:pt idx="1141">
                  <c:v>-0.11716129703776</c:v>
                </c:pt>
                <c:pt idx="1142">
                  <c:v>-0.10382273328040038</c:v>
                </c:pt>
                <c:pt idx="1143">
                  <c:v>-0.103588601717415</c:v>
                </c:pt>
                <c:pt idx="1144">
                  <c:v>-9.8756775533517721E-2</c:v>
                </c:pt>
                <c:pt idx="1145">
                  <c:v>-9.5661273005876263E-2</c:v>
                </c:pt>
                <c:pt idx="1146">
                  <c:v>-8.9233556891041191E-2</c:v>
                </c:pt>
                <c:pt idx="1147">
                  <c:v>-8.7214593747341501E-2</c:v>
                </c:pt>
                <c:pt idx="1148">
                  <c:v>-9.1229908716466787E-2</c:v>
                </c:pt>
                <c:pt idx="1149">
                  <c:v>-0.12953327011760901</c:v>
                </c:pt>
                <c:pt idx="1150">
                  <c:v>-0.13151534756109512</c:v>
                </c:pt>
                <c:pt idx="1151">
                  <c:v>-0.12175215999498502</c:v>
                </c:pt>
                <c:pt idx="1152">
                  <c:v>-0.111986560876966</c:v>
                </c:pt>
                <c:pt idx="1153">
                  <c:v>-0.103647426562871</c:v>
                </c:pt>
                <c:pt idx="1154">
                  <c:v>-9.7085891081963707E-2</c:v>
                </c:pt>
                <c:pt idx="1155">
                  <c:v>-9.9456982595071214E-2</c:v>
                </c:pt>
                <c:pt idx="1156">
                  <c:v>-9.6696314895294067E-2</c:v>
                </c:pt>
                <c:pt idx="1157">
                  <c:v>-9.3779373208375205E-2</c:v>
                </c:pt>
                <c:pt idx="1158">
                  <c:v>-8.557889796263958E-2</c:v>
                </c:pt>
                <c:pt idx="1159">
                  <c:v>-8.4868537446108491E-2</c:v>
                </c:pt>
                <c:pt idx="1160">
                  <c:v>-8.6717565039671068E-2</c:v>
                </c:pt>
                <c:pt idx="1161">
                  <c:v>-9.9208015537904301E-2</c:v>
                </c:pt>
                <c:pt idx="1162">
                  <c:v>-0.105048800158411</c:v>
                </c:pt>
                <c:pt idx="1163">
                  <c:v>-9.9658277599821765E-2</c:v>
                </c:pt>
                <c:pt idx="1164">
                  <c:v>-9.4178665014335097E-2</c:v>
                </c:pt>
                <c:pt idx="1165">
                  <c:v>-9.1759269859671047E-2</c:v>
                </c:pt>
                <c:pt idx="1166">
                  <c:v>-9.2953842799300523E-2</c:v>
                </c:pt>
                <c:pt idx="1167">
                  <c:v>-9.9712655885953697E-2</c:v>
                </c:pt>
                <c:pt idx="1168">
                  <c:v>-9.7161242550320645E-2</c:v>
                </c:pt>
                <c:pt idx="1169">
                  <c:v>-9.2088362271231225E-2</c:v>
                </c:pt>
                <c:pt idx="1170">
                  <c:v>-8.9835091495735028E-2</c:v>
                </c:pt>
                <c:pt idx="1171">
                  <c:v>-8.4601359951201743E-2</c:v>
                </c:pt>
                <c:pt idx="1172">
                  <c:v>-9.9592906775985382E-2</c:v>
                </c:pt>
                <c:pt idx="1173">
                  <c:v>-9.8420393803763745E-2</c:v>
                </c:pt>
                <c:pt idx="1174">
                  <c:v>-9.3153487443653593E-2</c:v>
                </c:pt>
                <c:pt idx="1175">
                  <c:v>-8.9245365990357761E-2</c:v>
                </c:pt>
                <c:pt idx="1176">
                  <c:v>-9.2339882286531186E-2</c:v>
                </c:pt>
                <c:pt idx="1177">
                  <c:v>-8.7605720451854344E-2</c:v>
                </c:pt>
                <c:pt idx="1178">
                  <c:v>-8.3382437327755979E-2</c:v>
                </c:pt>
                <c:pt idx="1179">
                  <c:v>-8.0598507385990767E-2</c:v>
                </c:pt>
                <c:pt idx="1180">
                  <c:v>-8.0595608982839073E-2</c:v>
                </c:pt>
                <c:pt idx="1181">
                  <c:v>-7.83135337750855E-2</c:v>
                </c:pt>
                <c:pt idx="1182">
                  <c:v>-7.6529458272296985E-2</c:v>
                </c:pt>
                <c:pt idx="1183">
                  <c:v>-7.6789508089816799E-2</c:v>
                </c:pt>
                <c:pt idx="1184">
                  <c:v>-7.3529122389393201E-2</c:v>
                </c:pt>
                <c:pt idx="1185">
                  <c:v>-7.187251917458122E-2</c:v>
                </c:pt>
                <c:pt idx="1186">
                  <c:v>-6.8543594104313502E-2</c:v>
                </c:pt>
                <c:pt idx="1187">
                  <c:v>-6.6742992509953802E-2</c:v>
                </c:pt>
                <c:pt idx="1188">
                  <c:v>-6.4269386754795904E-2</c:v>
                </c:pt>
                <c:pt idx="1189">
                  <c:v>-5.9756952910897901E-2</c:v>
                </c:pt>
                <c:pt idx="1190">
                  <c:v>-5.6483019391853601E-2</c:v>
                </c:pt>
                <c:pt idx="1191">
                  <c:v>-5.3706563156592134E-2</c:v>
                </c:pt>
                <c:pt idx="1192">
                  <c:v>-5.3600974247665904E-2</c:v>
                </c:pt>
                <c:pt idx="1193">
                  <c:v>-5.2647773047343922E-2</c:v>
                </c:pt>
                <c:pt idx="1194">
                  <c:v>-5.0971039841550499E-2</c:v>
                </c:pt>
                <c:pt idx="1195">
                  <c:v>-5.0283866401864045E-2</c:v>
                </c:pt>
                <c:pt idx="1196">
                  <c:v>-4.8545545322711429E-2</c:v>
                </c:pt>
                <c:pt idx="1197">
                  <c:v>-4.8411096983249892E-2</c:v>
                </c:pt>
                <c:pt idx="1198">
                  <c:v>-4.5955210234439998E-2</c:v>
                </c:pt>
                <c:pt idx="1199">
                  <c:v>-4.6434155754373298E-2</c:v>
                </c:pt>
                <c:pt idx="1200">
                  <c:v>-4.5574046928292603E-2</c:v>
                </c:pt>
                <c:pt idx="1201">
                  <c:v>-4.4078146098168201E-2</c:v>
                </c:pt>
                <c:pt idx="1202">
                  <c:v>-4.5710131022515949E-2</c:v>
                </c:pt>
                <c:pt idx="1203">
                  <c:v>-4.5525355154789046E-2</c:v>
                </c:pt>
                <c:pt idx="1204">
                  <c:v>-4.3438437246993797E-2</c:v>
                </c:pt>
                <c:pt idx="1205">
                  <c:v>-5.7527801942514091E-2</c:v>
                </c:pt>
                <c:pt idx="1206">
                  <c:v>-6.1301709928558101E-2</c:v>
                </c:pt>
                <c:pt idx="1207">
                  <c:v>-6.1265421227185403E-2</c:v>
                </c:pt>
                <c:pt idx="1208">
                  <c:v>-5.9032390367726943E-2</c:v>
                </c:pt>
                <c:pt idx="1209">
                  <c:v>-5.6229160822764246E-2</c:v>
                </c:pt>
                <c:pt idx="1210">
                  <c:v>-5.4481811351899001E-2</c:v>
                </c:pt>
                <c:pt idx="1211">
                  <c:v>-5.3620297272309499E-2</c:v>
                </c:pt>
                <c:pt idx="1212">
                  <c:v>-5.3982967017142731E-2</c:v>
                </c:pt>
                <c:pt idx="1213">
                  <c:v>-5.0999113248942032E-2</c:v>
                </c:pt>
                <c:pt idx="1214">
                  <c:v>-4.8532970208959622E-2</c:v>
                </c:pt>
                <c:pt idx="1215">
                  <c:v>-4.88596000878537E-2</c:v>
                </c:pt>
                <c:pt idx="1216">
                  <c:v>-4.8480493207130333E-2</c:v>
                </c:pt>
                <c:pt idx="1217">
                  <c:v>-4.7687477857935916E-2</c:v>
                </c:pt>
                <c:pt idx="1218">
                  <c:v>-5.1104180652975485E-2</c:v>
                </c:pt>
                <c:pt idx="1219">
                  <c:v>-4.9832966749594532E-2</c:v>
                </c:pt>
                <c:pt idx="1220">
                  <c:v>-5.3250104663706686E-2</c:v>
                </c:pt>
                <c:pt idx="1221">
                  <c:v>-5.2445831073428713E-2</c:v>
                </c:pt>
                <c:pt idx="1222">
                  <c:v>-4.9869609587997403E-2</c:v>
                </c:pt>
                <c:pt idx="1223">
                  <c:v>-4.798043965521076E-2</c:v>
                </c:pt>
                <c:pt idx="1224">
                  <c:v>-5.2114464947878684E-2</c:v>
                </c:pt>
                <c:pt idx="1225">
                  <c:v>-4.9353432576603927E-2</c:v>
                </c:pt>
                <c:pt idx="1226">
                  <c:v>-4.773227640392752E-2</c:v>
                </c:pt>
                <c:pt idx="1227">
                  <c:v>-4.7663632179862199E-2</c:v>
                </c:pt>
                <c:pt idx="1228">
                  <c:v>-5.2095115729791898E-2</c:v>
                </c:pt>
                <c:pt idx="1229">
                  <c:v>-5.5261510352551224E-2</c:v>
                </c:pt>
                <c:pt idx="1230">
                  <c:v>-5.3142530948924446E-2</c:v>
                </c:pt>
                <c:pt idx="1231">
                  <c:v>-5.1786330468425422E-2</c:v>
                </c:pt>
                <c:pt idx="1232">
                  <c:v>-5.0889781909841107E-2</c:v>
                </c:pt>
                <c:pt idx="1233">
                  <c:v>-5.4137828530428832E-2</c:v>
                </c:pt>
                <c:pt idx="1234">
                  <c:v>-5.1777916269850087E-2</c:v>
                </c:pt>
                <c:pt idx="1235">
                  <c:v>-5.2042167866184985E-2</c:v>
                </c:pt>
                <c:pt idx="1236">
                  <c:v>-5.3854215073647502E-2</c:v>
                </c:pt>
                <c:pt idx="1237">
                  <c:v>-5.139642346249873E-2</c:v>
                </c:pt>
                <c:pt idx="1238">
                  <c:v>-5.0510749419229499E-2</c:v>
                </c:pt>
                <c:pt idx="1239">
                  <c:v>-5.9542091241512073E-2</c:v>
                </c:pt>
                <c:pt idx="1240">
                  <c:v>-5.6918071830336002E-2</c:v>
                </c:pt>
                <c:pt idx="1241">
                  <c:v>-5.7099856303159065E-2</c:v>
                </c:pt>
                <c:pt idx="1242">
                  <c:v>-5.4214455750380003E-2</c:v>
                </c:pt>
                <c:pt idx="1243">
                  <c:v>-5.2419256829452823E-2</c:v>
                </c:pt>
                <c:pt idx="1244">
                  <c:v>-5.4119191863292504E-2</c:v>
                </c:pt>
                <c:pt idx="1245">
                  <c:v>-5.3738294762661114E-2</c:v>
                </c:pt>
                <c:pt idx="1246">
                  <c:v>-5.8019009900600813E-2</c:v>
                </c:pt>
                <c:pt idx="1247">
                  <c:v>-5.6301511191930421E-2</c:v>
                </c:pt>
                <c:pt idx="1248">
                  <c:v>-6.4333624471742845E-2</c:v>
                </c:pt>
                <c:pt idx="1249">
                  <c:v>-6.3396095531407834E-2</c:v>
                </c:pt>
                <c:pt idx="1250">
                  <c:v>-6.0866911906323512E-2</c:v>
                </c:pt>
                <c:pt idx="1251">
                  <c:v>-6.0030529829534558E-2</c:v>
                </c:pt>
                <c:pt idx="1252">
                  <c:v>-5.8088690099355904E-2</c:v>
                </c:pt>
                <c:pt idx="1253">
                  <c:v>-5.7213651461519334E-2</c:v>
                </c:pt>
                <c:pt idx="1254">
                  <c:v>-5.6596998991555014E-2</c:v>
                </c:pt>
                <c:pt idx="1255">
                  <c:v>-5.6714311177401534E-2</c:v>
                </c:pt>
                <c:pt idx="1256">
                  <c:v>-5.6408380151643178E-2</c:v>
                </c:pt>
                <c:pt idx="1257">
                  <c:v>-5.4883759059578555E-2</c:v>
                </c:pt>
                <c:pt idx="1258">
                  <c:v>-5.2750149438187899E-2</c:v>
                </c:pt>
                <c:pt idx="1259">
                  <c:v>-5.302703103442253E-2</c:v>
                </c:pt>
                <c:pt idx="1260">
                  <c:v>-5.1695323938108904E-2</c:v>
                </c:pt>
                <c:pt idx="1261">
                  <c:v>-5.3120703309202585E-2</c:v>
                </c:pt>
                <c:pt idx="1262">
                  <c:v>-5.2028553846790414E-2</c:v>
                </c:pt>
                <c:pt idx="1263">
                  <c:v>-5.2103788658142504E-2</c:v>
                </c:pt>
                <c:pt idx="1264">
                  <c:v>-5.0374192473600796E-2</c:v>
                </c:pt>
                <c:pt idx="1265">
                  <c:v>-4.906553875951121E-2</c:v>
                </c:pt>
                <c:pt idx="1266">
                  <c:v>-4.7467372840762023E-2</c:v>
                </c:pt>
                <c:pt idx="1267">
                  <c:v>-4.9094327414225647E-2</c:v>
                </c:pt>
                <c:pt idx="1268">
                  <c:v>-4.9236848766921387E-2</c:v>
                </c:pt>
                <c:pt idx="1269">
                  <c:v>-4.8028098378819155E-2</c:v>
                </c:pt>
                <c:pt idx="1270">
                  <c:v>-4.6855093990567899E-2</c:v>
                </c:pt>
                <c:pt idx="1271">
                  <c:v>-4.52671100905193E-2</c:v>
                </c:pt>
                <c:pt idx="1272">
                  <c:v>-4.4066463666855724E-2</c:v>
                </c:pt>
                <c:pt idx="1273">
                  <c:v>-4.2984312774531214E-2</c:v>
                </c:pt>
                <c:pt idx="1274">
                  <c:v>-4.2622703363487877E-2</c:v>
                </c:pt>
                <c:pt idx="1275">
                  <c:v>-4.2957583204993502E-2</c:v>
                </c:pt>
                <c:pt idx="1276">
                  <c:v>-4.2575455127073399E-2</c:v>
                </c:pt>
                <c:pt idx="1277">
                  <c:v>-4.6853838078412487E-2</c:v>
                </c:pt>
                <c:pt idx="1278">
                  <c:v>-4.5698667443051122E-2</c:v>
                </c:pt>
                <c:pt idx="1279">
                  <c:v>-4.6131002572162155E-2</c:v>
                </c:pt>
                <c:pt idx="1280">
                  <c:v>-4.6667420562280702E-2</c:v>
                </c:pt>
                <c:pt idx="1281">
                  <c:v>-4.7239013433435624E-2</c:v>
                </c:pt>
                <c:pt idx="1282">
                  <c:v>-4.7269889454466703E-2</c:v>
                </c:pt>
                <c:pt idx="1283">
                  <c:v>-4.61948869089151E-2</c:v>
                </c:pt>
                <c:pt idx="1284">
                  <c:v>-4.7255361685627086E-2</c:v>
                </c:pt>
                <c:pt idx="1285">
                  <c:v>-4.6257750175999715E-2</c:v>
                </c:pt>
                <c:pt idx="1286">
                  <c:v>-4.5155576281962401E-2</c:v>
                </c:pt>
                <c:pt idx="1287">
                  <c:v>-4.6266167708074846E-2</c:v>
                </c:pt>
                <c:pt idx="1288">
                  <c:v>-4.4857408535846383E-2</c:v>
                </c:pt>
                <c:pt idx="1289">
                  <c:v>-4.4268716216794998E-2</c:v>
                </c:pt>
                <c:pt idx="1290">
                  <c:v>-4.4327389258711727E-2</c:v>
                </c:pt>
                <c:pt idx="1291">
                  <c:v>-4.3156142899761787E-2</c:v>
                </c:pt>
                <c:pt idx="1292">
                  <c:v>-4.3835185560717665E-2</c:v>
                </c:pt>
                <c:pt idx="1293">
                  <c:v>-4.4877788248962998E-2</c:v>
                </c:pt>
                <c:pt idx="1294">
                  <c:v>-4.4989831506936591E-2</c:v>
                </c:pt>
                <c:pt idx="1295">
                  <c:v>-4.3959582364061799E-2</c:v>
                </c:pt>
                <c:pt idx="1296">
                  <c:v>-4.5185315957232401E-2</c:v>
                </c:pt>
                <c:pt idx="1297">
                  <c:v>-4.3651277625674285E-2</c:v>
                </c:pt>
                <c:pt idx="1298">
                  <c:v>-4.3303563412406522E-2</c:v>
                </c:pt>
                <c:pt idx="1299">
                  <c:v>-4.1940269876215297E-2</c:v>
                </c:pt>
                <c:pt idx="1300">
                  <c:v>-4.1031193840337404E-2</c:v>
                </c:pt>
                <c:pt idx="1301">
                  <c:v>-3.9685347684845655E-2</c:v>
                </c:pt>
                <c:pt idx="1302">
                  <c:v>-3.9294578281576814E-2</c:v>
                </c:pt>
                <c:pt idx="1303">
                  <c:v>-3.8673556103748903E-2</c:v>
                </c:pt>
                <c:pt idx="1304">
                  <c:v>-3.830356765983E-2</c:v>
                </c:pt>
                <c:pt idx="1305">
                  <c:v>-3.9166389152107378E-2</c:v>
                </c:pt>
                <c:pt idx="1306">
                  <c:v>-3.9442486053507503E-2</c:v>
                </c:pt>
                <c:pt idx="1307">
                  <c:v>-3.8912123346214203E-2</c:v>
                </c:pt>
                <c:pt idx="1308">
                  <c:v>-3.7816306201733652E-2</c:v>
                </c:pt>
                <c:pt idx="1309">
                  <c:v>-3.6741967134457224E-2</c:v>
                </c:pt>
                <c:pt idx="1310">
                  <c:v>-3.6474389528509212E-2</c:v>
                </c:pt>
                <c:pt idx="1311">
                  <c:v>-3.8354526698137173E-2</c:v>
                </c:pt>
                <c:pt idx="1312">
                  <c:v>-3.7374670763846006E-2</c:v>
                </c:pt>
                <c:pt idx="1313">
                  <c:v>-3.73489821321061E-2</c:v>
                </c:pt>
                <c:pt idx="1314">
                  <c:v>-4.1317673629036829E-2</c:v>
                </c:pt>
                <c:pt idx="1315">
                  <c:v>-4.0053212426573413E-2</c:v>
                </c:pt>
                <c:pt idx="1316">
                  <c:v>-3.9691886410378012E-2</c:v>
                </c:pt>
                <c:pt idx="1317">
                  <c:v>-3.7887201347394456E-2</c:v>
                </c:pt>
                <c:pt idx="1318">
                  <c:v>-3.7260949898665442E-2</c:v>
                </c:pt>
                <c:pt idx="1319">
                  <c:v>-3.7179112139092411E-2</c:v>
                </c:pt>
                <c:pt idx="1320">
                  <c:v>-3.5958645756064792E-2</c:v>
                </c:pt>
                <c:pt idx="1321">
                  <c:v>-3.7098996107081603E-2</c:v>
                </c:pt>
                <c:pt idx="1322">
                  <c:v>-3.6156638972134197E-2</c:v>
                </c:pt>
                <c:pt idx="1323">
                  <c:v>-3.5439834158046205E-2</c:v>
                </c:pt>
                <c:pt idx="1324">
                  <c:v>-3.4566564760997183E-2</c:v>
                </c:pt>
                <c:pt idx="1325">
                  <c:v>-3.4729080375200103E-2</c:v>
                </c:pt>
                <c:pt idx="1326">
                  <c:v>-3.4819253856587497E-2</c:v>
                </c:pt>
                <c:pt idx="1327">
                  <c:v>-3.6438033524192642E-2</c:v>
                </c:pt>
                <c:pt idx="1328">
                  <c:v>-3.5799145963346601E-2</c:v>
                </c:pt>
                <c:pt idx="1329">
                  <c:v>-3.4921908828496342E-2</c:v>
                </c:pt>
                <c:pt idx="1330">
                  <c:v>-3.45958614699566E-2</c:v>
                </c:pt>
                <c:pt idx="1331">
                  <c:v>-3.401204399991091E-2</c:v>
                </c:pt>
                <c:pt idx="1332">
                  <c:v>-3.3563500702777999E-2</c:v>
                </c:pt>
                <c:pt idx="1333">
                  <c:v>-3.320116044187494E-2</c:v>
                </c:pt>
                <c:pt idx="1334">
                  <c:v>-3.1902023963211297E-2</c:v>
                </c:pt>
                <c:pt idx="1335">
                  <c:v>-3.0713571591377602E-2</c:v>
                </c:pt>
                <c:pt idx="1336">
                  <c:v>-3.0464999446849602E-2</c:v>
                </c:pt>
                <c:pt idx="1337">
                  <c:v>-3.0589250378821202E-2</c:v>
                </c:pt>
                <c:pt idx="1338">
                  <c:v>-3.0488001807277912E-2</c:v>
                </c:pt>
                <c:pt idx="1339">
                  <c:v>-3.0474723567864719E-2</c:v>
                </c:pt>
                <c:pt idx="1340">
                  <c:v>-3.052434784776261E-2</c:v>
                </c:pt>
                <c:pt idx="1341">
                  <c:v>-2.9726379096936189E-2</c:v>
                </c:pt>
                <c:pt idx="1342">
                  <c:v>-2.8883961939990706E-2</c:v>
                </c:pt>
                <c:pt idx="1343">
                  <c:v>-2.9312103610217601E-2</c:v>
                </c:pt>
                <c:pt idx="1344">
                  <c:v>-2.9784198122312699E-2</c:v>
                </c:pt>
                <c:pt idx="1345">
                  <c:v>-2.8666725784996301E-2</c:v>
                </c:pt>
                <c:pt idx="1346">
                  <c:v>-2.7606903089985337E-2</c:v>
                </c:pt>
                <c:pt idx="1347">
                  <c:v>-2.6941861388543223E-2</c:v>
                </c:pt>
                <c:pt idx="1348">
                  <c:v>-2.6690293365879508E-2</c:v>
                </c:pt>
                <c:pt idx="1349">
                  <c:v>-2.7065479579056684E-2</c:v>
                </c:pt>
                <c:pt idx="1350">
                  <c:v>-3.0155842825330612E-2</c:v>
                </c:pt>
                <c:pt idx="1351">
                  <c:v>-3.0008549635785999E-2</c:v>
                </c:pt>
                <c:pt idx="1352">
                  <c:v>-2.8746871320118501E-2</c:v>
                </c:pt>
                <c:pt idx="1353">
                  <c:v>-2.8179865496422016E-2</c:v>
                </c:pt>
                <c:pt idx="1354">
                  <c:v>-2.8654901272441E-2</c:v>
                </c:pt>
                <c:pt idx="1355">
                  <c:v>-2.8407150428984038E-2</c:v>
                </c:pt>
                <c:pt idx="1356">
                  <c:v>-2.8642484224125901E-2</c:v>
                </c:pt>
                <c:pt idx="1357">
                  <c:v>-2.9692750341454101E-2</c:v>
                </c:pt>
                <c:pt idx="1358">
                  <c:v>-2.8369270064731399E-2</c:v>
                </c:pt>
                <c:pt idx="1359">
                  <c:v>-2.7151876199359614E-2</c:v>
                </c:pt>
                <c:pt idx="1360">
                  <c:v>-2.71638251396621E-2</c:v>
                </c:pt>
                <c:pt idx="1361">
                  <c:v>-2.8261349758680911E-2</c:v>
                </c:pt>
                <c:pt idx="1362">
                  <c:v>-2.7715026068466004E-2</c:v>
                </c:pt>
                <c:pt idx="1363">
                  <c:v>-2.7672275892634452E-2</c:v>
                </c:pt>
                <c:pt idx="1364">
                  <c:v>-2.7267451334190063E-2</c:v>
                </c:pt>
                <c:pt idx="1365">
                  <c:v>-2.7588005310967802E-2</c:v>
                </c:pt>
                <c:pt idx="1366">
                  <c:v>-2.7635657269862321E-2</c:v>
                </c:pt>
                <c:pt idx="1367">
                  <c:v>-2.8941316574646637E-2</c:v>
                </c:pt>
                <c:pt idx="1368">
                  <c:v>-2.7894894766585406E-2</c:v>
                </c:pt>
                <c:pt idx="1369">
                  <c:v>-2.81904826289067E-2</c:v>
                </c:pt>
                <c:pt idx="1370">
                  <c:v>-2.7530657850914221E-2</c:v>
                </c:pt>
                <c:pt idx="1371">
                  <c:v>-2.7452363859932299E-2</c:v>
                </c:pt>
                <c:pt idx="1372">
                  <c:v>-2.7329747712941086E-2</c:v>
                </c:pt>
                <c:pt idx="1373">
                  <c:v>-2.7208396448947212E-2</c:v>
                </c:pt>
                <c:pt idx="1374">
                  <c:v>-2.6622575742265401E-2</c:v>
                </c:pt>
                <c:pt idx="1375">
                  <c:v>-2.6540328183486211E-2</c:v>
                </c:pt>
                <c:pt idx="1376">
                  <c:v>-2.6186235477187604E-2</c:v>
                </c:pt>
                <c:pt idx="1377">
                  <c:v>-2.621594227233242E-2</c:v>
                </c:pt>
                <c:pt idx="1378">
                  <c:v>-2.5759882793079999E-2</c:v>
                </c:pt>
                <c:pt idx="1379">
                  <c:v>-2.471593698538381E-2</c:v>
                </c:pt>
                <c:pt idx="1380">
                  <c:v>-2.4372977345590602E-2</c:v>
                </c:pt>
                <c:pt idx="1381">
                  <c:v>-2.7003396420712207E-2</c:v>
                </c:pt>
                <c:pt idx="1382">
                  <c:v>-2.9829090029378412E-2</c:v>
                </c:pt>
                <c:pt idx="1383">
                  <c:v>-2.8340567148949398E-2</c:v>
                </c:pt>
                <c:pt idx="1384">
                  <c:v>-2.7287657300849418E-2</c:v>
                </c:pt>
                <c:pt idx="1385">
                  <c:v>-2.651473460586071E-2</c:v>
                </c:pt>
                <c:pt idx="1386">
                  <c:v>-2.6185275092399502E-2</c:v>
                </c:pt>
                <c:pt idx="1387">
                  <c:v>-2.7008606735651711E-2</c:v>
                </c:pt>
                <c:pt idx="1388">
                  <c:v>-2.7620381447005411E-2</c:v>
                </c:pt>
                <c:pt idx="1389">
                  <c:v>-2.4697152376681106E-2</c:v>
                </c:pt>
                <c:pt idx="1390">
                  <c:v>-2.5634611712585801E-2</c:v>
                </c:pt>
                <c:pt idx="1391">
                  <c:v>-2.7673734137677812E-2</c:v>
                </c:pt>
                <c:pt idx="1392">
                  <c:v>-2.7775472582074755E-2</c:v>
                </c:pt>
                <c:pt idx="1393">
                  <c:v>-2.7438377872697085E-2</c:v>
                </c:pt>
                <c:pt idx="1394">
                  <c:v>-2.5827761015382301E-2</c:v>
                </c:pt>
                <c:pt idx="1395">
                  <c:v>-2.8153545777636201E-2</c:v>
                </c:pt>
                <c:pt idx="1396">
                  <c:v>-3.0108329753667E-2</c:v>
                </c:pt>
                <c:pt idx="1397">
                  <c:v>-3.2539603822999322E-2</c:v>
                </c:pt>
                <c:pt idx="1398">
                  <c:v>-3.3097643295909002E-2</c:v>
                </c:pt>
                <c:pt idx="1399">
                  <c:v>-3.1628749723435698E-2</c:v>
                </c:pt>
                <c:pt idx="1400">
                  <c:v>-2.8518711443728199E-2</c:v>
                </c:pt>
                <c:pt idx="1401">
                  <c:v>-3.09004400049924E-2</c:v>
                </c:pt>
                <c:pt idx="1402">
                  <c:v>-3.1816329631971604E-2</c:v>
                </c:pt>
                <c:pt idx="1403">
                  <c:v>-3.2803570288227099E-2</c:v>
                </c:pt>
                <c:pt idx="1404">
                  <c:v>-3.1194351158680193E-2</c:v>
                </c:pt>
                <c:pt idx="1405">
                  <c:v>-3.2073168670393233E-2</c:v>
                </c:pt>
                <c:pt idx="1406">
                  <c:v>-2.9954878939781198E-2</c:v>
                </c:pt>
                <c:pt idx="1407">
                  <c:v>-3.1775045972165877E-2</c:v>
                </c:pt>
                <c:pt idx="1408">
                  <c:v>-3.0908571793351079E-2</c:v>
                </c:pt>
                <c:pt idx="1409">
                  <c:v>-3.0087627704773783E-2</c:v>
                </c:pt>
                <c:pt idx="1410">
                  <c:v>-2.8352927614332793E-2</c:v>
                </c:pt>
                <c:pt idx="1411">
                  <c:v>-2.6787186471414717E-2</c:v>
                </c:pt>
                <c:pt idx="1412">
                  <c:v>-2.600696121759501E-2</c:v>
                </c:pt>
                <c:pt idx="1413">
                  <c:v>-2.4711944678944421E-2</c:v>
                </c:pt>
                <c:pt idx="1414">
                  <c:v>-2.7205192845596613E-2</c:v>
                </c:pt>
                <c:pt idx="1415">
                  <c:v>-2.6400659378794111E-2</c:v>
                </c:pt>
                <c:pt idx="1416">
                  <c:v>-2.5677386349703613E-2</c:v>
                </c:pt>
                <c:pt idx="1417">
                  <c:v>-2.5993588817713211E-2</c:v>
                </c:pt>
                <c:pt idx="1418">
                  <c:v>-2.335564254372342E-2</c:v>
                </c:pt>
                <c:pt idx="1419">
                  <c:v>-2.2715937332121211E-2</c:v>
                </c:pt>
                <c:pt idx="1420">
                  <c:v>-2.2459664922749398E-2</c:v>
                </c:pt>
                <c:pt idx="1421">
                  <c:v>-2.5069327378795012E-2</c:v>
                </c:pt>
                <c:pt idx="1422">
                  <c:v>-2.8648801012932101E-2</c:v>
                </c:pt>
                <c:pt idx="1423">
                  <c:v>-2.3540109104606199E-2</c:v>
                </c:pt>
                <c:pt idx="1424">
                  <c:v>-2.2871630457833209E-2</c:v>
                </c:pt>
                <c:pt idx="1425">
                  <c:v>-2.2655783771539012E-2</c:v>
                </c:pt>
                <c:pt idx="1426">
                  <c:v>-2.3754092775577711E-2</c:v>
                </c:pt>
                <c:pt idx="1427">
                  <c:v>-2.2264407680108601E-2</c:v>
                </c:pt>
                <c:pt idx="1428">
                  <c:v>-2.2055386724259E-2</c:v>
                </c:pt>
                <c:pt idx="1429">
                  <c:v>-2.2145702543521325E-2</c:v>
                </c:pt>
                <c:pt idx="1430">
                  <c:v>-2.1229781735077488E-2</c:v>
                </c:pt>
                <c:pt idx="1431">
                  <c:v>-2.0144385826215042E-2</c:v>
                </c:pt>
                <c:pt idx="1432">
                  <c:v>-2.0805937249573209E-2</c:v>
                </c:pt>
                <c:pt idx="1433">
                  <c:v>-2.1630266917563278E-2</c:v>
                </c:pt>
                <c:pt idx="1434">
                  <c:v>-2.0551441989188301E-2</c:v>
                </c:pt>
                <c:pt idx="1435">
                  <c:v>-2.0905915599939106E-2</c:v>
                </c:pt>
                <c:pt idx="1436">
                  <c:v>-2.1117096696278301E-2</c:v>
                </c:pt>
                <c:pt idx="1437">
                  <c:v>-2.0682026824494801E-2</c:v>
                </c:pt>
                <c:pt idx="1438">
                  <c:v>-2.0564568737622378E-2</c:v>
                </c:pt>
                <c:pt idx="1439">
                  <c:v>-2.0218994339072188E-2</c:v>
                </c:pt>
                <c:pt idx="1440">
                  <c:v>-1.9894955058774203E-2</c:v>
                </c:pt>
                <c:pt idx="1441">
                  <c:v>-1.9964066343574161E-2</c:v>
                </c:pt>
                <c:pt idx="1442">
                  <c:v>-1.8817339560968201E-2</c:v>
                </c:pt>
                <c:pt idx="1443">
                  <c:v>-1.8796353236753507E-2</c:v>
                </c:pt>
                <c:pt idx="1444">
                  <c:v>-2.1305930138480499E-2</c:v>
                </c:pt>
                <c:pt idx="1445">
                  <c:v>-2.2892149235929856E-2</c:v>
                </c:pt>
                <c:pt idx="1446">
                  <c:v>-2.5336387618940213E-2</c:v>
                </c:pt>
                <c:pt idx="1447">
                  <c:v>-2.4036645774859339E-2</c:v>
                </c:pt>
                <c:pt idx="1448">
                  <c:v>-2.2837641713855862E-2</c:v>
                </c:pt>
                <c:pt idx="1449">
                  <c:v>-2.1956500124962801E-2</c:v>
                </c:pt>
                <c:pt idx="1450">
                  <c:v>-2.1368967936717793E-2</c:v>
                </c:pt>
                <c:pt idx="1451">
                  <c:v>-2.1833349534501743E-2</c:v>
                </c:pt>
                <c:pt idx="1452">
                  <c:v>-2.1772799608144201E-2</c:v>
                </c:pt>
                <c:pt idx="1453">
                  <c:v>-2.1090024832426193E-2</c:v>
                </c:pt>
                <c:pt idx="1454">
                  <c:v>-2.1915889124327511E-2</c:v>
                </c:pt>
                <c:pt idx="1455">
                  <c:v>-2.3444489601139668E-2</c:v>
                </c:pt>
                <c:pt idx="1456">
                  <c:v>-2.4461217297114913E-2</c:v>
                </c:pt>
                <c:pt idx="1457">
                  <c:v>-2.2628902128758403E-2</c:v>
                </c:pt>
                <c:pt idx="1458">
                  <c:v>-2.770633552070232E-2</c:v>
                </c:pt>
                <c:pt idx="1459">
                  <c:v>-2.8763637165545402E-2</c:v>
                </c:pt>
                <c:pt idx="1460">
                  <c:v>-2.79402810890374E-2</c:v>
                </c:pt>
                <c:pt idx="1461">
                  <c:v>-2.6807454628700399E-2</c:v>
                </c:pt>
                <c:pt idx="1462">
                  <c:v>-2.6258472271380302E-2</c:v>
                </c:pt>
                <c:pt idx="1463">
                  <c:v>-2.717589443644601E-2</c:v>
                </c:pt>
                <c:pt idx="1464">
                  <c:v>-2.6842208453301132E-2</c:v>
                </c:pt>
                <c:pt idx="1465">
                  <c:v>-2.8029914473751211E-2</c:v>
                </c:pt>
                <c:pt idx="1466">
                  <c:v>-2.7112069561826806E-2</c:v>
                </c:pt>
                <c:pt idx="1467">
                  <c:v>-2.53294638721571E-2</c:v>
                </c:pt>
                <c:pt idx="1468">
                  <c:v>-3.1312293418015016E-2</c:v>
                </c:pt>
                <c:pt idx="1469">
                  <c:v>-2.8613302827240148E-2</c:v>
                </c:pt>
                <c:pt idx="1470">
                  <c:v>-2.8043950674179873E-2</c:v>
                </c:pt>
                <c:pt idx="1471">
                  <c:v>-2.9486036467572412E-2</c:v>
                </c:pt>
                <c:pt idx="1472">
                  <c:v>-2.7475465167648611E-2</c:v>
                </c:pt>
                <c:pt idx="1473">
                  <c:v>-2.5764989247099787E-2</c:v>
                </c:pt>
                <c:pt idx="1474">
                  <c:v>-2.3985363476900511E-2</c:v>
                </c:pt>
                <c:pt idx="1475">
                  <c:v>-2.4114834359691577E-2</c:v>
                </c:pt>
                <c:pt idx="1476">
                  <c:v>-2.2654280183104697E-2</c:v>
                </c:pt>
                <c:pt idx="1477">
                  <c:v>-2.1546031928679411E-2</c:v>
                </c:pt>
                <c:pt idx="1478">
                  <c:v>-2.0841311062109184E-2</c:v>
                </c:pt>
                <c:pt idx="1479">
                  <c:v>-2.0438070988306092E-2</c:v>
                </c:pt>
                <c:pt idx="1480">
                  <c:v>-2.0197624287489398E-2</c:v>
                </c:pt>
                <c:pt idx="1481">
                  <c:v>-2.0586963004971006E-2</c:v>
                </c:pt>
                <c:pt idx="1482">
                  <c:v>-2.0429257916083406E-2</c:v>
                </c:pt>
                <c:pt idx="1483">
                  <c:v>-2.04232860926718E-2</c:v>
                </c:pt>
                <c:pt idx="1484">
                  <c:v>-1.9588128956457587E-2</c:v>
                </c:pt>
                <c:pt idx="1485">
                  <c:v>-1.9725357706579561E-2</c:v>
                </c:pt>
                <c:pt idx="1486">
                  <c:v>-1.9535119022740601E-2</c:v>
                </c:pt>
                <c:pt idx="1487">
                  <c:v>-2.0506454374731756E-2</c:v>
                </c:pt>
                <c:pt idx="1488">
                  <c:v>-2.4746028799247588E-2</c:v>
                </c:pt>
                <c:pt idx="1489">
                  <c:v>-2.33091518519561E-2</c:v>
                </c:pt>
                <c:pt idx="1490">
                  <c:v>-2.0515442618665017E-2</c:v>
                </c:pt>
                <c:pt idx="1491">
                  <c:v>-2.03321741429917E-2</c:v>
                </c:pt>
                <c:pt idx="1492">
                  <c:v>-2.0056717032152199E-2</c:v>
                </c:pt>
                <c:pt idx="1493">
                  <c:v>-2.0562397506072798E-2</c:v>
                </c:pt>
                <c:pt idx="1494">
                  <c:v>-2.0015455098531393E-2</c:v>
                </c:pt>
                <c:pt idx="1495">
                  <c:v>-1.9613191300902871E-2</c:v>
                </c:pt>
                <c:pt idx="1496">
                  <c:v>-1.9135481438452773E-2</c:v>
                </c:pt>
                <c:pt idx="1497">
                  <c:v>-2.1412444942207468E-2</c:v>
                </c:pt>
                <c:pt idx="1498">
                  <c:v>-2.2642959469684497E-2</c:v>
                </c:pt>
                <c:pt idx="1499">
                  <c:v>-1.8950746544930102E-2</c:v>
                </c:pt>
                <c:pt idx="1500">
                  <c:v>-1.8181589582179705E-2</c:v>
                </c:pt>
                <c:pt idx="1501">
                  <c:v>-1.8475764705314101E-2</c:v>
                </c:pt>
                <c:pt idx="1502">
                  <c:v>-1.8161306223783303E-2</c:v>
                </c:pt>
                <c:pt idx="1503">
                  <c:v>-1.9969987645642975E-2</c:v>
                </c:pt>
                <c:pt idx="1504">
                  <c:v>-1.9032905002287766E-2</c:v>
                </c:pt>
                <c:pt idx="1505">
                  <c:v>-1.8911436042487673E-2</c:v>
                </c:pt>
                <c:pt idx="1506">
                  <c:v>-1.8992873586566941E-2</c:v>
                </c:pt>
                <c:pt idx="1507">
                  <c:v>-1.9282327725283765E-2</c:v>
                </c:pt>
                <c:pt idx="1508">
                  <c:v>-1.8888674248829687E-2</c:v>
                </c:pt>
                <c:pt idx="1509">
                  <c:v>-1.8430901297037897E-2</c:v>
                </c:pt>
                <c:pt idx="1510">
                  <c:v>-1.83365329908164E-2</c:v>
                </c:pt>
                <c:pt idx="1511">
                  <c:v>-1.8591346666171401E-2</c:v>
                </c:pt>
                <c:pt idx="1512">
                  <c:v>-1.9738467123446998E-2</c:v>
                </c:pt>
                <c:pt idx="1513">
                  <c:v>-1.9316808819075468E-2</c:v>
                </c:pt>
                <c:pt idx="1514">
                  <c:v>-1.8055960841468901E-2</c:v>
                </c:pt>
                <c:pt idx="1515">
                  <c:v>-1.87490000704282E-2</c:v>
                </c:pt>
                <c:pt idx="1516">
                  <c:v>-1.8495987321099798E-2</c:v>
                </c:pt>
                <c:pt idx="1517">
                  <c:v>-1.95639489599569E-2</c:v>
                </c:pt>
                <c:pt idx="1518">
                  <c:v>-1.8864204820397201E-2</c:v>
                </c:pt>
                <c:pt idx="1519">
                  <c:v>-1.9107856780819821E-2</c:v>
                </c:pt>
                <c:pt idx="1520">
                  <c:v>-1.8808866398337787E-2</c:v>
                </c:pt>
                <c:pt idx="1521">
                  <c:v>-1.88699920140377E-2</c:v>
                </c:pt>
                <c:pt idx="1522">
                  <c:v>-1.93233405641869E-2</c:v>
                </c:pt>
                <c:pt idx="1523">
                  <c:v>-1.8894863067763761E-2</c:v>
                </c:pt>
                <c:pt idx="1524">
                  <c:v>-2.1944664295430027E-2</c:v>
                </c:pt>
                <c:pt idx="1525">
                  <c:v>-2.0629863859441398E-2</c:v>
                </c:pt>
                <c:pt idx="1526">
                  <c:v>-2.0595431586644911E-2</c:v>
                </c:pt>
                <c:pt idx="1527">
                  <c:v>-2.0469466047617478E-2</c:v>
                </c:pt>
                <c:pt idx="1528">
                  <c:v>-1.9463176748220311E-2</c:v>
                </c:pt>
                <c:pt idx="1529">
                  <c:v>-2.3685866316266801E-2</c:v>
                </c:pt>
                <c:pt idx="1530">
                  <c:v>-2.2735972633212257E-2</c:v>
                </c:pt>
                <c:pt idx="1531">
                  <c:v>-2.5865044231456101E-2</c:v>
                </c:pt>
                <c:pt idx="1532">
                  <c:v>-2.47097433448949E-2</c:v>
                </c:pt>
                <c:pt idx="1533">
                  <c:v>-3.2668019036268599E-2</c:v>
                </c:pt>
                <c:pt idx="1534">
                  <c:v>-2.9710335967925851E-2</c:v>
                </c:pt>
                <c:pt idx="1535">
                  <c:v>-2.8312632307159101E-2</c:v>
                </c:pt>
                <c:pt idx="1536">
                  <c:v>-2.6129656621470206E-2</c:v>
                </c:pt>
                <c:pt idx="1537">
                  <c:v>-2.4842994690553712E-2</c:v>
                </c:pt>
                <c:pt idx="1538">
                  <c:v>-2.4959729544193301E-2</c:v>
                </c:pt>
                <c:pt idx="1539">
                  <c:v>-2.7974706603354698E-2</c:v>
                </c:pt>
                <c:pt idx="1540">
                  <c:v>-2.5863977225291917E-2</c:v>
                </c:pt>
                <c:pt idx="1541">
                  <c:v>-2.5658133770430511E-2</c:v>
                </c:pt>
                <c:pt idx="1542">
                  <c:v>-2.3734120788697102E-2</c:v>
                </c:pt>
                <c:pt idx="1543">
                  <c:v>-2.4621468436710602E-2</c:v>
                </c:pt>
                <c:pt idx="1544">
                  <c:v>-2.5438158726084403E-2</c:v>
                </c:pt>
                <c:pt idx="1545">
                  <c:v>-2.6990404027121499E-2</c:v>
                </c:pt>
                <c:pt idx="1546">
                  <c:v>-2.9898167561113662E-2</c:v>
                </c:pt>
                <c:pt idx="1547">
                  <c:v>-2.8424554552279799E-2</c:v>
                </c:pt>
                <c:pt idx="1548">
                  <c:v>-2.8342738463129631E-2</c:v>
                </c:pt>
                <c:pt idx="1549">
                  <c:v>-2.6602244046660221E-2</c:v>
                </c:pt>
                <c:pt idx="1550">
                  <c:v>-2.6040474037654002E-2</c:v>
                </c:pt>
                <c:pt idx="1551">
                  <c:v>-2.9603698130785099E-2</c:v>
                </c:pt>
                <c:pt idx="1552">
                  <c:v>-2.7428531125944101E-2</c:v>
                </c:pt>
                <c:pt idx="1553">
                  <c:v>-2.6177952549845038E-2</c:v>
                </c:pt>
                <c:pt idx="1554">
                  <c:v>-2.5570780231995868E-2</c:v>
                </c:pt>
                <c:pt idx="1555">
                  <c:v>-2.8715921431349888E-2</c:v>
                </c:pt>
                <c:pt idx="1556">
                  <c:v>-2.6703866647089802E-2</c:v>
                </c:pt>
                <c:pt idx="1557">
                  <c:v>-2.5744076333209197E-2</c:v>
                </c:pt>
                <c:pt idx="1558">
                  <c:v>-2.9090270007154227E-2</c:v>
                </c:pt>
                <c:pt idx="1559">
                  <c:v>-2.6235946041369199E-2</c:v>
                </c:pt>
                <c:pt idx="1560">
                  <c:v>-2.4149038930773352E-2</c:v>
                </c:pt>
                <c:pt idx="1561">
                  <c:v>-2.22985247189421E-2</c:v>
                </c:pt>
                <c:pt idx="1562">
                  <c:v>-2.3744597635908388E-2</c:v>
                </c:pt>
                <c:pt idx="1563">
                  <c:v>-2.4788209914733E-2</c:v>
                </c:pt>
                <c:pt idx="1564">
                  <c:v>-2.5820378104495202E-2</c:v>
                </c:pt>
                <c:pt idx="1565">
                  <c:v>-2.5013073115589212E-2</c:v>
                </c:pt>
                <c:pt idx="1566">
                  <c:v>-2.32108757649588E-2</c:v>
                </c:pt>
                <c:pt idx="1567">
                  <c:v>-2.2012395692450611E-2</c:v>
                </c:pt>
              </c:numCache>
            </c:numRef>
          </c:val>
        </c:ser>
        <c:marker val="1"/>
        <c:axId val="53591424"/>
        <c:axId val="54334592"/>
      </c:lineChart>
      <c:dateAx>
        <c:axId val="53591424"/>
        <c:scaling>
          <c:orientation val="minMax"/>
        </c:scaling>
        <c:axPos val="b"/>
        <c:numFmt formatCode="yyyy" sourceLinked="0"/>
        <c:majorTickMark val="none"/>
        <c:tickLblPos val="low"/>
        <c:txPr>
          <a:bodyPr rot="0" vert="horz"/>
          <a:lstStyle/>
          <a:p>
            <a:pPr>
              <a:defRPr lang="en-CA" sz="1000" b="1" i="0" u="none" strike="noStrike" baseline="0">
                <a:solidFill>
                  <a:srgbClr val="000000"/>
                </a:solidFill>
                <a:latin typeface="+mj-lt"/>
                <a:ea typeface="Times New Roman"/>
                <a:cs typeface="Times New Roman"/>
              </a:defRPr>
            </a:pPr>
            <a:endParaRPr lang="en-US"/>
          </a:p>
        </c:txPr>
        <c:crossAx val="54334592"/>
        <c:crosses val="autoZero"/>
        <c:auto val="1"/>
        <c:lblOffset val="100"/>
        <c:baseTimeUnit val="days"/>
        <c:majorUnit val="1"/>
        <c:majorTimeUnit val="years"/>
      </c:dateAx>
      <c:valAx>
        <c:axId val="54334592"/>
        <c:scaling>
          <c:orientation val="minMax"/>
        </c:scaling>
        <c:axPos val="l"/>
        <c:majorGridlines/>
        <c:numFmt formatCode="0.00%" sourceLinked="0"/>
        <c:majorTickMark val="none"/>
        <c:tickLblPos val="nextTo"/>
        <c:spPr>
          <a:ln w="9525">
            <a:noFill/>
          </a:ln>
        </c:spPr>
        <c:txPr>
          <a:bodyPr rot="0" vert="horz"/>
          <a:lstStyle/>
          <a:p>
            <a:pPr>
              <a:defRPr lang="en-CA" sz="1000" b="1" i="0" u="none" strike="noStrike" baseline="0">
                <a:solidFill>
                  <a:srgbClr val="000000"/>
                </a:solidFill>
                <a:latin typeface="+mj-lt"/>
                <a:ea typeface="Times New Roman"/>
                <a:cs typeface="Times New Roman"/>
              </a:defRPr>
            </a:pPr>
            <a:endParaRPr lang="en-US"/>
          </a:p>
        </c:txPr>
        <c:crossAx val="53591424"/>
        <c:crosses val="autoZero"/>
        <c:crossBetween val="between"/>
      </c:valAx>
    </c:plotArea>
    <c:legend>
      <c:legendPos val="b"/>
      <c:layout>
        <c:manualLayout>
          <c:xMode val="edge"/>
          <c:yMode val="edge"/>
          <c:x val="0.31620474296623391"/>
          <c:y val="0.67422572178477913"/>
          <c:w val="0.40844969550747745"/>
          <c:h val="7.1806024246969163E-2"/>
        </c:manualLayout>
      </c:layout>
      <c:txPr>
        <a:bodyPr/>
        <a:lstStyle/>
        <a:p>
          <a:pPr>
            <a:defRPr lang="en-CA" b="1">
              <a:latin typeface="+mj-lt"/>
            </a:defRPr>
          </a:pPr>
          <a:endParaRPr lang="en-US"/>
        </a:p>
      </c:txPr>
    </c:legend>
    <c:plotVisOnly val="1"/>
    <c:dispBlanksAs val="gap"/>
  </c:chart>
  <c:txPr>
    <a:bodyPr/>
    <a:lstStyle/>
    <a:p>
      <a:pPr>
        <a:defRPr sz="1000" b="0" i="0" u="none" strike="noStrike" baseline="0">
          <a:solidFill>
            <a:srgbClr val="000000"/>
          </a:solidFill>
          <a:latin typeface="Times New Roman"/>
          <a:ea typeface="Times New Roman"/>
          <a:cs typeface="Times New Roman"/>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CA"/>
  <c:chart>
    <c:plotArea>
      <c:layout/>
      <c:lineChart>
        <c:grouping val="standard"/>
        <c:ser>
          <c:idx val="0"/>
          <c:order val="0"/>
          <c:tx>
            <c:strRef>
              <c:f>VaR!$H$25</c:f>
              <c:strCache>
                <c:ptCount val="1"/>
                <c:pt idx="0">
                  <c:v>Port. Returns</c:v>
                </c:pt>
              </c:strCache>
            </c:strRef>
          </c:tx>
          <c:spPr>
            <a:ln>
              <a:solidFill>
                <a:srgbClr val="3333CC"/>
              </a:solidFill>
            </a:ln>
          </c:spPr>
          <c:marker>
            <c:symbol val="none"/>
          </c:marker>
          <c:cat>
            <c:numRef>
              <c:f>VaR!$G$26:$G$89</c:f>
              <c:numCache>
                <c:formatCode>dd/mm/yyyy</c:formatCode>
                <c:ptCount val="64"/>
                <c:pt idx="0">
                  <c:v>40269</c:v>
                </c:pt>
                <c:pt idx="1">
                  <c:v>40273</c:v>
                </c:pt>
                <c:pt idx="2">
                  <c:v>40274</c:v>
                </c:pt>
                <c:pt idx="3">
                  <c:v>40275</c:v>
                </c:pt>
                <c:pt idx="4">
                  <c:v>40276</c:v>
                </c:pt>
                <c:pt idx="5">
                  <c:v>40277</c:v>
                </c:pt>
                <c:pt idx="6">
                  <c:v>40280</c:v>
                </c:pt>
                <c:pt idx="7">
                  <c:v>40281</c:v>
                </c:pt>
                <c:pt idx="8">
                  <c:v>40282</c:v>
                </c:pt>
                <c:pt idx="9">
                  <c:v>40283</c:v>
                </c:pt>
                <c:pt idx="10">
                  <c:v>40284</c:v>
                </c:pt>
                <c:pt idx="11">
                  <c:v>40287</c:v>
                </c:pt>
                <c:pt idx="12">
                  <c:v>40288</c:v>
                </c:pt>
                <c:pt idx="13">
                  <c:v>40289</c:v>
                </c:pt>
                <c:pt idx="14">
                  <c:v>40290</c:v>
                </c:pt>
                <c:pt idx="15">
                  <c:v>40291</c:v>
                </c:pt>
                <c:pt idx="16">
                  <c:v>40294</c:v>
                </c:pt>
                <c:pt idx="17">
                  <c:v>40295</c:v>
                </c:pt>
                <c:pt idx="18">
                  <c:v>40296</c:v>
                </c:pt>
                <c:pt idx="19">
                  <c:v>40297</c:v>
                </c:pt>
                <c:pt idx="20">
                  <c:v>40298</c:v>
                </c:pt>
                <c:pt idx="21">
                  <c:v>40301</c:v>
                </c:pt>
                <c:pt idx="22">
                  <c:v>40302</c:v>
                </c:pt>
                <c:pt idx="23">
                  <c:v>40303</c:v>
                </c:pt>
                <c:pt idx="24">
                  <c:v>40304</c:v>
                </c:pt>
                <c:pt idx="25">
                  <c:v>40305</c:v>
                </c:pt>
                <c:pt idx="26">
                  <c:v>40308</c:v>
                </c:pt>
                <c:pt idx="27">
                  <c:v>40309</c:v>
                </c:pt>
                <c:pt idx="28">
                  <c:v>40310</c:v>
                </c:pt>
                <c:pt idx="29">
                  <c:v>40311</c:v>
                </c:pt>
                <c:pt idx="30">
                  <c:v>40312</c:v>
                </c:pt>
                <c:pt idx="31">
                  <c:v>40315</c:v>
                </c:pt>
                <c:pt idx="32">
                  <c:v>40316</c:v>
                </c:pt>
                <c:pt idx="33">
                  <c:v>40317</c:v>
                </c:pt>
                <c:pt idx="34">
                  <c:v>40318</c:v>
                </c:pt>
                <c:pt idx="35">
                  <c:v>40319</c:v>
                </c:pt>
                <c:pt idx="36">
                  <c:v>40323</c:v>
                </c:pt>
                <c:pt idx="37">
                  <c:v>40324</c:v>
                </c:pt>
                <c:pt idx="38">
                  <c:v>40325</c:v>
                </c:pt>
                <c:pt idx="39">
                  <c:v>40326</c:v>
                </c:pt>
                <c:pt idx="40">
                  <c:v>40329</c:v>
                </c:pt>
                <c:pt idx="41">
                  <c:v>40330</c:v>
                </c:pt>
                <c:pt idx="42">
                  <c:v>40330</c:v>
                </c:pt>
                <c:pt idx="43">
                  <c:v>40331</c:v>
                </c:pt>
                <c:pt idx="44">
                  <c:v>40332</c:v>
                </c:pt>
                <c:pt idx="45">
                  <c:v>40333</c:v>
                </c:pt>
                <c:pt idx="46">
                  <c:v>40336</c:v>
                </c:pt>
                <c:pt idx="47">
                  <c:v>40337</c:v>
                </c:pt>
                <c:pt idx="48">
                  <c:v>40338</c:v>
                </c:pt>
                <c:pt idx="49">
                  <c:v>40339</c:v>
                </c:pt>
                <c:pt idx="50">
                  <c:v>40340</c:v>
                </c:pt>
                <c:pt idx="51">
                  <c:v>40343</c:v>
                </c:pt>
                <c:pt idx="52">
                  <c:v>40344</c:v>
                </c:pt>
                <c:pt idx="53">
                  <c:v>40345</c:v>
                </c:pt>
                <c:pt idx="54">
                  <c:v>40346</c:v>
                </c:pt>
                <c:pt idx="55">
                  <c:v>40347</c:v>
                </c:pt>
                <c:pt idx="56">
                  <c:v>40350</c:v>
                </c:pt>
                <c:pt idx="57">
                  <c:v>40351</c:v>
                </c:pt>
                <c:pt idx="58">
                  <c:v>40352</c:v>
                </c:pt>
                <c:pt idx="59">
                  <c:v>40353</c:v>
                </c:pt>
                <c:pt idx="60">
                  <c:v>40354</c:v>
                </c:pt>
                <c:pt idx="61">
                  <c:v>40357</c:v>
                </c:pt>
                <c:pt idx="62">
                  <c:v>40358</c:v>
                </c:pt>
                <c:pt idx="63">
                  <c:v>40359</c:v>
                </c:pt>
              </c:numCache>
            </c:numRef>
          </c:cat>
          <c:val>
            <c:numRef>
              <c:f>VaR!$H$26:$H$89</c:f>
              <c:numCache>
                <c:formatCode>0.000000;[Red]0.000000</c:formatCode>
                <c:ptCount val="64"/>
                <c:pt idx="0">
                  <c:v>1.1376796011490864E-2</c:v>
                </c:pt>
                <c:pt idx="1">
                  <c:v>1.4934049977099442E-3</c:v>
                </c:pt>
                <c:pt idx="2">
                  <c:v>-9.8989183516075534E-4</c:v>
                </c:pt>
                <c:pt idx="3">
                  <c:v>-6.3526310517209731E-3</c:v>
                </c:pt>
                <c:pt idx="4">
                  <c:v>-3.6438335607761002E-4</c:v>
                </c:pt>
                <c:pt idx="5">
                  <c:v>4.4341201333499523E-3</c:v>
                </c:pt>
                <c:pt idx="6">
                  <c:v>-5.6036435573454892E-5</c:v>
                </c:pt>
                <c:pt idx="7">
                  <c:v>-5.5028431461425194E-3</c:v>
                </c:pt>
                <c:pt idx="8">
                  <c:v>9.1417011315187719E-3</c:v>
                </c:pt>
                <c:pt idx="9">
                  <c:v>-2.1137504516350958E-3</c:v>
                </c:pt>
                <c:pt idx="10">
                  <c:v>-1.3443803301427434E-2</c:v>
                </c:pt>
                <c:pt idx="11">
                  <c:v>3.1721882567296812E-3</c:v>
                </c:pt>
                <c:pt idx="12">
                  <c:v>-5.8400145426049511E-4</c:v>
                </c:pt>
                <c:pt idx="13">
                  <c:v>1.62531026708214E-4</c:v>
                </c:pt>
                <c:pt idx="14">
                  <c:v>5.0033543706398424E-3</c:v>
                </c:pt>
                <c:pt idx="15">
                  <c:v>4.0407145236712703E-3</c:v>
                </c:pt>
                <c:pt idx="16">
                  <c:v>2.2340621376506207E-3</c:v>
                </c:pt>
                <c:pt idx="17">
                  <c:v>-1.333570737683842E-2</c:v>
                </c:pt>
                <c:pt idx="18">
                  <c:v>-5.7811093099516472E-3</c:v>
                </c:pt>
                <c:pt idx="19">
                  <c:v>9.2775967291425527E-3</c:v>
                </c:pt>
                <c:pt idx="20">
                  <c:v>1.220581782872078E-3</c:v>
                </c:pt>
                <c:pt idx="21">
                  <c:v>-1.3084556391670062E-3</c:v>
                </c:pt>
                <c:pt idx="22">
                  <c:v>-1.4164804457386385E-2</c:v>
                </c:pt>
                <c:pt idx="23">
                  <c:v>-1.2198712886560699E-2</c:v>
                </c:pt>
                <c:pt idx="24">
                  <c:v>-6.6609966583361293E-3</c:v>
                </c:pt>
                <c:pt idx="25">
                  <c:v>-1.0094968192140234E-2</c:v>
                </c:pt>
                <c:pt idx="26">
                  <c:v>2.2229893436898591E-2</c:v>
                </c:pt>
                <c:pt idx="27">
                  <c:v>-4.0865293904519453E-3</c:v>
                </c:pt>
                <c:pt idx="28">
                  <c:v>1.3623557973220429E-2</c:v>
                </c:pt>
                <c:pt idx="29">
                  <c:v>-7.2019107525835863E-3</c:v>
                </c:pt>
                <c:pt idx="30">
                  <c:v>-9.7884598811238208E-3</c:v>
                </c:pt>
                <c:pt idx="31">
                  <c:v>-1.7712363815391857E-2</c:v>
                </c:pt>
                <c:pt idx="32">
                  <c:v>-7.8494851296926217E-4</c:v>
                </c:pt>
                <c:pt idx="33">
                  <c:v>-6.0220333980627334E-3</c:v>
                </c:pt>
                <c:pt idx="34">
                  <c:v>-2.5379732931538408E-2</c:v>
                </c:pt>
                <c:pt idx="35">
                  <c:v>1.4709782376280824E-2</c:v>
                </c:pt>
                <c:pt idx="36">
                  <c:v>-7.1471974932714013E-3</c:v>
                </c:pt>
                <c:pt idx="37">
                  <c:v>2.5817671769276054E-3</c:v>
                </c:pt>
                <c:pt idx="38">
                  <c:v>1.8601997210200581E-2</c:v>
                </c:pt>
                <c:pt idx="39">
                  <c:v>-8.4718451274751281E-3</c:v>
                </c:pt>
                <c:pt idx="40">
                  <c:v>8.6375350388131766E-3</c:v>
                </c:pt>
                <c:pt idx="41">
                  <c:v>-2.0179857937857405E-2</c:v>
                </c:pt>
                <c:pt idx="42">
                  <c:v>2.0263306187828928E-2</c:v>
                </c:pt>
                <c:pt idx="43">
                  <c:v>1.7627602438136159E-3</c:v>
                </c:pt>
                <c:pt idx="44">
                  <c:v>-2.3219586678528376E-2</c:v>
                </c:pt>
                <c:pt idx="45">
                  <c:v>-9.6390573101110145E-3</c:v>
                </c:pt>
                <c:pt idx="46">
                  <c:v>-6.8108206508666973E-4</c:v>
                </c:pt>
                <c:pt idx="47">
                  <c:v>-3.9065131541430502E-3</c:v>
                </c:pt>
                <c:pt idx="48">
                  <c:v>2.0861284449863356E-2</c:v>
                </c:pt>
                <c:pt idx="49">
                  <c:v>1.6467506173938561E-3</c:v>
                </c:pt>
                <c:pt idx="50">
                  <c:v>1.2652860328225841E-3</c:v>
                </c:pt>
                <c:pt idx="51">
                  <c:v>2.3549426112952427E-2</c:v>
                </c:pt>
                <c:pt idx="52">
                  <c:v>1.1340383791476661E-3</c:v>
                </c:pt>
                <c:pt idx="53">
                  <c:v>-2.0570461674269411E-3</c:v>
                </c:pt>
                <c:pt idx="54">
                  <c:v>-2.8763878810476652E-3</c:v>
                </c:pt>
                <c:pt idx="55">
                  <c:v>1.1422611065740001E-2</c:v>
                </c:pt>
                <c:pt idx="56">
                  <c:v>-6.3582024290237136E-3</c:v>
                </c:pt>
                <c:pt idx="57">
                  <c:v>1.5301068992932471E-3</c:v>
                </c:pt>
                <c:pt idx="58">
                  <c:v>-1.3995390124168935E-2</c:v>
                </c:pt>
                <c:pt idx="59">
                  <c:v>2.45098246272816E-3</c:v>
                </c:pt>
                <c:pt idx="60">
                  <c:v>-9.1430534637197639E-3</c:v>
                </c:pt>
                <c:pt idx="61">
                  <c:v>-3.0833639373816845E-2</c:v>
                </c:pt>
                <c:pt idx="62">
                  <c:v>4.0519710015268131E-3</c:v>
                </c:pt>
                <c:pt idx="63">
                  <c:v>0</c:v>
                </c:pt>
              </c:numCache>
            </c:numRef>
          </c:val>
        </c:ser>
        <c:ser>
          <c:idx val="1"/>
          <c:order val="1"/>
          <c:tx>
            <c:strRef>
              <c:f>VaR!$I$25</c:f>
              <c:strCache>
                <c:ptCount val="1"/>
                <c:pt idx="0">
                  <c:v>VaR (%)</c:v>
                </c:pt>
              </c:strCache>
            </c:strRef>
          </c:tx>
          <c:spPr>
            <a:ln>
              <a:solidFill>
                <a:srgbClr val="FF0000"/>
              </a:solidFill>
            </a:ln>
          </c:spPr>
          <c:marker>
            <c:symbol val="none"/>
          </c:marker>
          <c:cat>
            <c:numRef>
              <c:f>VaR!$G$26:$G$89</c:f>
              <c:numCache>
                <c:formatCode>dd/mm/yyyy</c:formatCode>
                <c:ptCount val="64"/>
                <c:pt idx="0">
                  <c:v>40269</c:v>
                </c:pt>
                <c:pt idx="1">
                  <c:v>40273</c:v>
                </c:pt>
                <c:pt idx="2">
                  <c:v>40274</c:v>
                </c:pt>
                <c:pt idx="3">
                  <c:v>40275</c:v>
                </c:pt>
                <c:pt idx="4">
                  <c:v>40276</c:v>
                </c:pt>
                <c:pt idx="5">
                  <c:v>40277</c:v>
                </c:pt>
                <c:pt idx="6">
                  <c:v>40280</c:v>
                </c:pt>
                <c:pt idx="7">
                  <c:v>40281</c:v>
                </c:pt>
                <c:pt idx="8">
                  <c:v>40282</c:v>
                </c:pt>
                <c:pt idx="9">
                  <c:v>40283</c:v>
                </c:pt>
                <c:pt idx="10">
                  <c:v>40284</c:v>
                </c:pt>
                <c:pt idx="11">
                  <c:v>40287</c:v>
                </c:pt>
                <c:pt idx="12">
                  <c:v>40288</c:v>
                </c:pt>
                <c:pt idx="13">
                  <c:v>40289</c:v>
                </c:pt>
                <c:pt idx="14">
                  <c:v>40290</c:v>
                </c:pt>
                <c:pt idx="15">
                  <c:v>40291</c:v>
                </c:pt>
                <c:pt idx="16">
                  <c:v>40294</c:v>
                </c:pt>
                <c:pt idx="17">
                  <c:v>40295</c:v>
                </c:pt>
                <c:pt idx="18">
                  <c:v>40296</c:v>
                </c:pt>
                <c:pt idx="19">
                  <c:v>40297</c:v>
                </c:pt>
                <c:pt idx="20">
                  <c:v>40298</c:v>
                </c:pt>
                <c:pt idx="21">
                  <c:v>40301</c:v>
                </c:pt>
                <c:pt idx="22">
                  <c:v>40302</c:v>
                </c:pt>
                <c:pt idx="23">
                  <c:v>40303</c:v>
                </c:pt>
                <c:pt idx="24">
                  <c:v>40304</c:v>
                </c:pt>
                <c:pt idx="25">
                  <c:v>40305</c:v>
                </c:pt>
                <c:pt idx="26">
                  <c:v>40308</c:v>
                </c:pt>
                <c:pt idx="27">
                  <c:v>40309</c:v>
                </c:pt>
                <c:pt idx="28">
                  <c:v>40310</c:v>
                </c:pt>
                <c:pt idx="29">
                  <c:v>40311</c:v>
                </c:pt>
                <c:pt idx="30">
                  <c:v>40312</c:v>
                </c:pt>
                <c:pt idx="31">
                  <c:v>40315</c:v>
                </c:pt>
                <c:pt idx="32">
                  <c:v>40316</c:v>
                </c:pt>
                <c:pt idx="33">
                  <c:v>40317</c:v>
                </c:pt>
                <c:pt idx="34">
                  <c:v>40318</c:v>
                </c:pt>
                <c:pt idx="35">
                  <c:v>40319</c:v>
                </c:pt>
                <c:pt idx="36">
                  <c:v>40323</c:v>
                </c:pt>
                <c:pt idx="37">
                  <c:v>40324</c:v>
                </c:pt>
                <c:pt idx="38">
                  <c:v>40325</c:v>
                </c:pt>
                <c:pt idx="39">
                  <c:v>40326</c:v>
                </c:pt>
                <c:pt idx="40">
                  <c:v>40329</c:v>
                </c:pt>
                <c:pt idx="41">
                  <c:v>40330</c:v>
                </c:pt>
                <c:pt idx="42">
                  <c:v>40330</c:v>
                </c:pt>
                <c:pt idx="43">
                  <c:v>40331</c:v>
                </c:pt>
                <c:pt idx="44">
                  <c:v>40332</c:v>
                </c:pt>
                <c:pt idx="45">
                  <c:v>40333</c:v>
                </c:pt>
                <c:pt idx="46">
                  <c:v>40336</c:v>
                </c:pt>
                <c:pt idx="47">
                  <c:v>40337</c:v>
                </c:pt>
                <c:pt idx="48">
                  <c:v>40338</c:v>
                </c:pt>
                <c:pt idx="49">
                  <c:v>40339</c:v>
                </c:pt>
                <c:pt idx="50">
                  <c:v>40340</c:v>
                </c:pt>
                <c:pt idx="51">
                  <c:v>40343</c:v>
                </c:pt>
                <c:pt idx="52">
                  <c:v>40344</c:v>
                </c:pt>
                <c:pt idx="53">
                  <c:v>40345</c:v>
                </c:pt>
                <c:pt idx="54">
                  <c:v>40346</c:v>
                </c:pt>
                <c:pt idx="55">
                  <c:v>40347</c:v>
                </c:pt>
                <c:pt idx="56">
                  <c:v>40350</c:v>
                </c:pt>
                <c:pt idx="57">
                  <c:v>40351</c:v>
                </c:pt>
                <c:pt idx="58">
                  <c:v>40352</c:v>
                </c:pt>
                <c:pt idx="59">
                  <c:v>40353</c:v>
                </c:pt>
                <c:pt idx="60">
                  <c:v>40354</c:v>
                </c:pt>
                <c:pt idx="61">
                  <c:v>40357</c:v>
                </c:pt>
                <c:pt idx="62">
                  <c:v>40358</c:v>
                </c:pt>
                <c:pt idx="63">
                  <c:v>40359</c:v>
                </c:pt>
              </c:numCache>
            </c:numRef>
          </c:cat>
          <c:val>
            <c:numRef>
              <c:f>VaR!$I$26:$I$89</c:f>
              <c:numCache>
                <c:formatCode>0.000000;[Red]0.000000</c:formatCode>
                <c:ptCount val="64"/>
                <c:pt idx="0">
                  <c:v>-2.4235241255486716E-2</c:v>
                </c:pt>
                <c:pt idx="1">
                  <c:v>-2.5982995586402834E-2</c:v>
                </c:pt>
                <c:pt idx="2">
                  <c:v>-2.6969736502082571E-2</c:v>
                </c:pt>
                <c:pt idx="3">
                  <c:v>-2.508277939224117E-2</c:v>
                </c:pt>
                <c:pt idx="4">
                  <c:v>-2.4533259182216605E-2</c:v>
                </c:pt>
                <c:pt idx="5">
                  <c:v>-2.4605891882960831E-2</c:v>
                </c:pt>
                <c:pt idx="6">
                  <c:v>-2.4293244044557644E-2</c:v>
                </c:pt>
                <c:pt idx="7">
                  <c:v>-2.4246001198415971E-2</c:v>
                </c:pt>
                <c:pt idx="8">
                  <c:v>-2.3117493270678139E-2</c:v>
                </c:pt>
                <c:pt idx="9">
                  <c:v>-2.3839965034518042E-2</c:v>
                </c:pt>
                <c:pt idx="10">
                  <c:v>-2.5431869434414865E-2</c:v>
                </c:pt>
                <c:pt idx="11">
                  <c:v>-2.4684604236792168E-2</c:v>
                </c:pt>
                <c:pt idx="12">
                  <c:v>-2.6361744070000796E-2</c:v>
                </c:pt>
                <c:pt idx="13">
                  <c:v>-2.5188212542498086E-2</c:v>
                </c:pt>
                <c:pt idx="14">
                  <c:v>-2.3715139751422021E-2</c:v>
                </c:pt>
                <c:pt idx="15">
                  <c:v>-2.2098823625573007E-2</c:v>
                </c:pt>
                <c:pt idx="16">
                  <c:v>-2.2477438938554292E-2</c:v>
                </c:pt>
                <c:pt idx="17">
                  <c:v>-2.2162050217497387E-2</c:v>
                </c:pt>
                <c:pt idx="18">
                  <c:v>-2.1484444593707838E-2</c:v>
                </c:pt>
                <c:pt idx="19">
                  <c:v>-2.3891677864754303E-2</c:v>
                </c:pt>
                <c:pt idx="20">
                  <c:v>-2.4004761057764414E-2</c:v>
                </c:pt>
                <c:pt idx="21">
                  <c:v>-2.5293874953719094E-2</c:v>
                </c:pt>
                <c:pt idx="22">
                  <c:v>-2.4760439011150628E-2</c:v>
                </c:pt>
                <c:pt idx="23">
                  <c:v>-2.5326073895319198E-2</c:v>
                </c:pt>
                <c:pt idx="24">
                  <c:v>-2.5772035995265476E-2</c:v>
                </c:pt>
                <c:pt idx="25">
                  <c:v>-2.7224957334680479E-2</c:v>
                </c:pt>
                <c:pt idx="26">
                  <c:v>-2.7341485448964007E-2</c:v>
                </c:pt>
                <c:pt idx="27">
                  <c:v>-2.6683095335109892E-2</c:v>
                </c:pt>
                <c:pt idx="28">
                  <c:v>-2.9392088496050683E-2</c:v>
                </c:pt>
                <c:pt idx="29">
                  <c:v>-2.7964377972090816E-2</c:v>
                </c:pt>
                <c:pt idx="30">
                  <c:v>-2.7340823960635047E-2</c:v>
                </c:pt>
                <c:pt idx="31">
                  <c:v>-2.5317075619919031E-2</c:v>
                </c:pt>
                <c:pt idx="32">
                  <c:v>-2.5673464735529599E-2</c:v>
                </c:pt>
                <c:pt idx="33">
                  <c:v>-2.7039757388347616E-2</c:v>
                </c:pt>
                <c:pt idx="34">
                  <c:v>-2.4718994777178684E-2</c:v>
                </c:pt>
                <c:pt idx="35">
                  <c:v>-2.4124143723174611E-2</c:v>
                </c:pt>
                <c:pt idx="36">
                  <c:v>-2.7836880009009874E-2</c:v>
                </c:pt>
                <c:pt idx="37">
                  <c:v>-2.7460277189516148E-2</c:v>
                </c:pt>
                <c:pt idx="38">
                  <c:v>-2.6692519856978746E-2</c:v>
                </c:pt>
                <c:pt idx="39">
                  <c:v>-2.5970289803380779E-2</c:v>
                </c:pt>
                <c:pt idx="40">
                  <c:v>-3.1275990218964225E-2</c:v>
                </c:pt>
                <c:pt idx="41">
                  <c:v>-2.7511095248982771E-2</c:v>
                </c:pt>
                <c:pt idx="42">
                  <c:v>-2.6718996240418388E-2</c:v>
                </c:pt>
                <c:pt idx="43">
                  <c:v>-2.9798856111459909E-2</c:v>
                </c:pt>
                <c:pt idx="44">
                  <c:v>-2.8935281374102489E-2</c:v>
                </c:pt>
                <c:pt idx="45">
                  <c:v>-2.6601377898647558E-2</c:v>
                </c:pt>
                <c:pt idx="46">
                  <c:v>-2.8545645567872598E-2</c:v>
                </c:pt>
                <c:pt idx="47">
                  <c:v>-2.808507339040428E-2</c:v>
                </c:pt>
                <c:pt idx="48">
                  <c:v>-2.6639492552476197E-2</c:v>
                </c:pt>
                <c:pt idx="49">
                  <c:v>-2.5827981520855251E-2</c:v>
                </c:pt>
                <c:pt idx="50">
                  <c:v>-2.7889449074430812E-2</c:v>
                </c:pt>
                <c:pt idx="51">
                  <c:v>-2.5018835635197571E-2</c:v>
                </c:pt>
                <c:pt idx="52">
                  <c:v>-2.4795970043612611E-2</c:v>
                </c:pt>
                <c:pt idx="53">
                  <c:v>-2.6850873078905376E-2</c:v>
                </c:pt>
                <c:pt idx="54">
                  <c:v>-2.4463665329290511E-2</c:v>
                </c:pt>
                <c:pt idx="55">
                  <c:v>-2.3584489080196377E-2</c:v>
                </c:pt>
                <c:pt idx="56">
                  <c:v>-2.3411847551565303E-2</c:v>
                </c:pt>
                <c:pt idx="57">
                  <c:v>-2.4772653104184958E-2</c:v>
                </c:pt>
                <c:pt idx="58">
                  <c:v>-2.3878531941502187E-2</c:v>
                </c:pt>
                <c:pt idx="59">
                  <c:v>-2.24178593969525E-2</c:v>
                </c:pt>
                <c:pt idx="60">
                  <c:v>-2.3409243903376075E-2</c:v>
                </c:pt>
                <c:pt idx="61">
                  <c:v>-2.2787652653712024E-2</c:v>
                </c:pt>
                <c:pt idx="62">
                  <c:v>-2.332431928832315E-2</c:v>
                </c:pt>
                <c:pt idx="63">
                  <c:v>-2.7611217509684177E-2</c:v>
                </c:pt>
              </c:numCache>
            </c:numRef>
          </c:val>
        </c:ser>
        <c:marker val="1"/>
        <c:axId val="54380800"/>
        <c:axId val="54382592"/>
      </c:lineChart>
      <c:dateAx>
        <c:axId val="54380800"/>
        <c:scaling>
          <c:orientation val="minMax"/>
        </c:scaling>
        <c:axPos val="b"/>
        <c:numFmt formatCode="dd/mm/yyyy;@" sourceLinked="0"/>
        <c:majorTickMark val="none"/>
        <c:tickLblPos val="low"/>
        <c:txPr>
          <a:bodyPr rot="0" vert="horz"/>
          <a:lstStyle/>
          <a:p>
            <a:pPr>
              <a:defRPr lang="en-CA"/>
            </a:pPr>
            <a:endParaRPr lang="en-US"/>
          </a:p>
        </c:txPr>
        <c:crossAx val="54382592"/>
        <c:crosses val="autoZero"/>
        <c:auto val="1"/>
        <c:lblOffset val="100"/>
        <c:baseTimeUnit val="days"/>
        <c:majorUnit val="1"/>
        <c:majorTimeUnit val="months"/>
      </c:dateAx>
      <c:valAx>
        <c:axId val="54382592"/>
        <c:scaling>
          <c:orientation val="minMax"/>
        </c:scaling>
        <c:axPos val="l"/>
        <c:majorGridlines/>
        <c:numFmt formatCode="0.00%" sourceLinked="0"/>
        <c:majorTickMark val="none"/>
        <c:tickLblPos val="nextTo"/>
        <c:spPr>
          <a:ln w="9525">
            <a:noFill/>
          </a:ln>
        </c:spPr>
        <c:txPr>
          <a:bodyPr rot="0" vert="horz"/>
          <a:lstStyle/>
          <a:p>
            <a:pPr>
              <a:defRPr lang="en-CA"/>
            </a:pPr>
            <a:endParaRPr lang="en-US"/>
          </a:p>
        </c:txPr>
        <c:crossAx val="54380800"/>
        <c:crosses val="autoZero"/>
        <c:crossBetween val="between"/>
      </c:valAx>
    </c:plotArea>
    <c:legend>
      <c:legendPos val="b"/>
      <c:layout>
        <c:manualLayout>
          <c:xMode val="edge"/>
          <c:yMode val="edge"/>
          <c:x val="0.34940363109287725"/>
          <c:y val="0.67163828163652373"/>
          <c:w val="0.37998511296071424"/>
          <c:h val="7.7030514955599025E-2"/>
        </c:manualLayout>
      </c:layout>
      <c:txPr>
        <a:bodyPr/>
        <a:lstStyle/>
        <a:p>
          <a:pPr>
            <a:defRPr lang="en-CA"/>
          </a:pPr>
          <a:endParaRPr lang="en-US"/>
        </a:p>
      </c:txPr>
    </c:legend>
    <c:plotVisOnly val="1"/>
    <c:dispBlanksAs val="gap"/>
  </c:chart>
  <c:txPr>
    <a:bodyPr/>
    <a:lstStyle/>
    <a:p>
      <a:pPr>
        <a:defRPr sz="1000" b="1" i="0" u="none" strike="noStrike" baseline="0">
          <a:solidFill>
            <a:srgbClr val="000000"/>
          </a:solidFill>
          <a:latin typeface="+mj-lt"/>
          <a:ea typeface="Times New Roman"/>
          <a:cs typeface="Times New Roman"/>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0ABE7-BDC1-471A-9980-F34CE514BF96}"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CA"/>
        </a:p>
      </dgm:t>
    </dgm:pt>
    <dgm:pt modelId="{0DDF304D-D087-4E2E-A7FF-871D46137E18}">
      <dgm:prSet phldrT="[Text]"/>
      <dgm:spPr/>
      <dgm:t>
        <a:bodyPr/>
        <a:lstStyle/>
        <a:p>
          <a:r>
            <a:rPr lang="en-CA" b="1" dirty="0" smtClean="0"/>
            <a:t>Equity </a:t>
          </a:r>
        </a:p>
        <a:p>
          <a:r>
            <a:rPr lang="en-CA" b="1" dirty="0" smtClean="0"/>
            <a:t>VaR:2.48%</a:t>
          </a:r>
          <a:endParaRPr lang="en-CA" b="1" dirty="0"/>
        </a:p>
      </dgm:t>
    </dgm:pt>
    <dgm:pt modelId="{27FCD9D7-4874-46BC-90F1-40FEEDF52928}" type="parTrans" cxnId="{690E607E-F7ED-40BA-A94C-04419AB2A80D}">
      <dgm:prSet/>
      <dgm:spPr/>
      <dgm:t>
        <a:bodyPr/>
        <a:lstStyle/>
        <a:p>
          <a:endParaRPr lang="en-CA"/>
        </a:p>
      </dgm:t>
    </dgm:pt>
    <dgm:pt modelId="{C6CEDC86-6DC3-4363-A888-54460C5B65B2}" type="sibTrans" cxnId="{690E607E-F7ED-40BA-A94C-04419AB2A80D}">
      <dgm:prSet/>
      <dgm:spPr/>
      <dgm:t>
        <a:bodyPr/>
        <a:lstStyle/>
        <a:p>
          <a:endParaRPr lang="en-CA"/>
        </a:p>
      </dgm:t>
    </dgm:pt>
    <dgm:pt modelId="{A957993E-441D-431A-A732-058CFB3C0435}">
      <dgm:prSet phldrT="[Text]"/>
      <dgm:spPr/>
      <dgm:t>
        <a:bodyPr/>
        <a:lstStyle/>
        <a:p>
          <a:r>
            <a:rPr lang="en-CA" b="1" dirty="0" smtClean="0"/>
            <a:t>Canadian Equity</a:t>
          </a:r>
        </a:p>
        <a:p>
          <a:r>
            <a:rPr lang="en-CA" b="1" dirty="0" smtClean="0"/>
            <a:t>VaR: 2.8% </a:t>
          </a:r>
          <a:endParaRPr lang="en-CA" b="1" dirty="0"/>
        </a:p>
      </dgm:t>
    </dgm:pt>
    <dgm:pt modelId="{81F964CE-7814-4DBC-BE9F-BFB5DF933A29}" type="parTrans" cxnId="{C4DD9D98-1833-4AC3-A11B-82C3B6C06312}">
      <dgm:prSet/>
      <dgm:spPr/>
      <dgm:t>
        <a:bodyPr/>
        <a:lstStyle/>
        <a:p>
          <a:endParaRPr lang="en-CA" b="1"/>
        </a:p>
      </dgm:t>
    </dgm:pt>
    <dgm:pt modelId="{8712E292-3B36-46C2-8528-EE2913F54958}" type="sibTrans" cxnId="{C4DD9D98-1833-4AC3-A11B-82C3B6C06312}">
      <dgm:prSet/>
      <dgm:spPr/>
      <dgm:t>
        <a:bodyPr/>
        <a:lstStyle/>
        <a:p>
          <a:endParaRPr lang="en-CA"/>
        </a:p>
      </dgm:t>
    </dgm:pt>
    <dgm:pt modelId="{07B4B59A-DF95-46F3-AF44-D8F55665E5BF}">
      <dgm:prSet phldrT="[Text]"/>
      <dgm:spPr/>
      <dgm:t>
        <a:bodyPr/>
        <a:lstStyle/>
        <a:p>
          <a:r>
            <a:rPr lang="en-CA" b="1" dirty="0" smtClean="0"/>
            <a:t>Global Equity</a:t>
          </a:r>
        </a:p>
        <a:p>
          <a:r>
            <a:rPr lang="en-CA" b="1" dirty="0" smtClean="0"/>
            <a:t>VaR: 2.2%</a:t>
          </a:r>
          <a:endParaRPr lang="en-CA" b="1" dirty="0"/>
        </a:p>
      </dgm:t>
    </dgm:pt>
    <dgm:pt modelId="{DDE1A795-D372-480E-B058-1583D34847DF}" type="parTrans" cxnId="{12B1CACE-DDE2-4FA6-9970-BC99EC9EE7C7}">
      <dgm:prSet/>
      <dgm:spPr/>
      <dgm:t>
        <a:bodyPr/>
        <a:lstStyle/>
        <a:p>
          <a:endParaRPr lang="en-CA" b="1"/>
        </a:p>
      </dgm:t>
    </dgm:pt>
    <dgm:pt modelId="{3919515A-5EC3-4FF2-9428-A1B617D69E2A}" type="sibTrans" cxnId="{12B1CACE-DDE2-4FA6-9970-BC99EC9EE7C7}">
      <dgm:prSet/>
      <dgm:spPr/>
      <dgm:t>
        <a:bodyPr/>
        <a:lstStyle/>
        <a:p>
          <a:endParaRPr lang="en-CA"/>
        </a:p>
      </dgm:t>
    </dgm:pt>
    <dgm:pt modelId="{26544757-9199-490A-9F80-5D66A231E584}" type="pres">
      <dgm:prSet presAssocID="{6F60ABE7-BDC1-471A-9980-F34CE514BF96}" presName="cycle" presStyleCnt="0">
        <dgm:presLayoutVars>
          <dgm:chMax val="1"/>
          <dgm:dir/>
          <dgm:animLvl val="ctr"/>
          <dgm:resizeHandles val="exact"/>
        </dgm:presLayoutVars>
      </dgm:prSet>
      <dgm:spPr/>
      <dgm:t>
        <a:bodyPr/>
        <a:lstStyle/>
        <a:p>
          <a:endParaRPr lang="en-CA"/>
        </a:p>
      </dgm:t>
    </dgm:pt>
    <dgm:pt modelId="{9AD702F9-14C4-427A-ACFC-E1C5101DFE78}" type="pres">
      <dgm:prSet presAssocID="{0DDF304D-D087-4E2E-A7FF-871D46137E18}" presName="centerShape" presStyleLbl="node0" presStyleIdx="0" presStyleCnt="1"/>
      <dgm:spPr/>
      <dgm:t>
        <a:bodyPr/>
        <a:lstStyle/>
        <a:p>
          <a:endParaRPr lang="en-CA"/>
        </a:p>
      </dgm:t>
    </dgm:pt>
    <dgm:pt modelId="{2953DDED-CCFB-4B72-8311-76850F4231D5}" type="pres">
      <dgm:prSet presAssocID="{81F964CE-7814-4DBC-BE9F-BFB5DF933A29}" presName="parTrans" presStyleLbl="bgSibTrans2D1" presStyleIdx="0" presStyleCnt="2"/>
      <dgm:spPr/>
      <dgm:t>
        <a:bodyPr/>
        <a:lstStyle/>
        <a:p>
          <a:endParaRPr lang="en-CA"/>
        </a:p>
      </dgm:t>
    </dgm:pt>
    <dgm:pt modelId="{0184F64E-C174-4BEC-B604-211FCA60A772}" type="pres">
      <dgm:prSet presAssocID="{A957993E-441D-431A-A732-058CFB3C0435}" presName="node" presStyleLbl="node1" presStyleIdx="0" presStyleCnt="2">
        <dgm:presLayoutVars>
          <dgm:bulletEnabled val="1"/>
        </dgm:presLayoutVars>
      </dgm:prSet>
      <dgm:spPr/>
      <dgm:t>
        <a:bodyPr/>
        <a:lstStyle/>
        <a:p>
          <a:endParaRPr lang="en-CA"/>
        </a:p>
      </dgm:t>
    </dgm:pt>
    <dgm:pt modelId="{B5505D7D-CCB6-4B07-AAD1-5250A9A887C7}" type="pres">
      <dgm:prSet presAssocID="{DDE1A795-D372-480E-B058-1583D34847DF}" presName="parTrans" presStyleLbl="bgSibTrans2D1" presStyleIdx="1" presStyleCnt="2"/>
      <dgm:spPr/>
      <dgm:t>
        <a:bodyPr/>
        <a:lstStyle/>
        <a:p>
          <a:endParaRPr lang="en-CA"/>
        </a:p>
      </dgm:t>
    </dgm:pt>
    <dgm:pt modelId="{F6C9932C-0C14-455B-962A-E32CDA4F945B}" type="pres">
      <dgm:prSet presAssocID="{07B4B59A-DF95-46F3-AF44-D8F55665E5BF}" presName="node" presStyleLbl="node1" presStyleIdx="1" presStyleCnt="2">
        <dgm:presLayoutVars>
          <dgm:bulletEnabled val="1"/>
        </dgm:presLayoutVars>
      </dgm:prSet>
      <dgm:spPr/>
      <dgm:t>
        <a:bodyPr/>
        <a:lstStyle/>
        <a:p>
          <a:endParaRPr lang="en-CA"/>
        </a:p>
      </dgm:t>
    </dgm:pt>
  </dgm:ptLst>
  <dgm:cxnLst>
    <dgm:cxn modelId="{0F6193D8-478D-4C45-927D-9C162569B20E}" type="presOf" srcId="{A957993E-441D-431A-A732-058CFB3C0435}" destId="{0184F64E-C174-4BEC-B604-211FCA60A772}" srcOrd="0" destOrd="0" presId="urn:microsoft.com/office/officeart/2005/8/layout/radial4"/>
    <dgm:cxn modelId="{5D5E4F7C-BABE-4CCA-8DDB-E6B83CA72821}" type="presOf" srcId="{81F964CE-7814-4DBC-BE9F-BFB5DF933A29}" destId="{2953DDED-CCFB-4B72-8311-76850F4231D5}" srcOrd="0" destOrd="0" presId="urn:microsoft.com/office/officeart/2005/8/layout/radial4"/>
    <dgm:cxn modelId="{C4DD9D98-1833-4AC3-A11B-82C3B6C06312}" srcId="{0DDF304D-D087-4E2E-A7FF-871D46137E18}" destId="{A957993E-441D-431A-A732-058CFB3C0435}" srcOrd="0" destOrd="0" parTransId="{81F964CE-7814-4DBC-BE9F-BFB5DF933A29}" sibTransId="{8712E292-3B36-46C2-8528-EE2913F54958}"/>
    <dgm:cxn modelId="{12B1CACE-DDE2-4FA6-9970-BC99EC9EE7C7}" srcId="{0DDF304D-D087-4E2E-A7FF-871D46137E18}" destId="{07B4B59A-DF95-46F3-AF44-D8F55665E5BF}" srcOrd="1" destOrd="0" parTransId="{DDE1A795-D372-480E-B058-1583D34847DF}" sibTransId="{3919515A-5EC3-4FF2-9428-A1B617D69E2A}"/>
    <dgm:cxn modelId="{8883C4BE-4AAD-4930-A502-C3D1C40D1DA4}" type="presOf" srcId="{0DDF304D-D087-4E2E-A7FF-871D46137E18}" destId="{9AD702F9-14C4-427A-ACFC-E1C5101DFE78}" srcOrd="0" destOrd="0" presId="urn:microsoft.com/office/officeart/2005/8/layout/radial4"/>
    <dgm:cxn modelId="{690E607E-F7ED-40BA-A94C-04419AB2A80D}" srcId="{6F60ABE7-BDC1-471A-9980-F34CE514BF96}" destId="{0DDF304D-D087-4E2E-A7FF-871D46137E18}" srcOrd="0" destOrd="0" parTransId="{27FCD9D7-4874-46BC-90F1-40FEEDF52928}" sibTransId="{C6CEDC86-6DC3-4363-A888-54460C5B65B2}"/>
    <dgm:cxn modelId="{0F4E930C-288F-436F-B9E1-34246FC18916}" type="presOf" srcId="{DDE1A795-D372-480E-B058-1583D34847DF}" destId="{B5505D7D-CCB6-4B07-AAD1-5250A9A887C7}" srcOrd="0" destOrd="0" presId="urn:microsoft.com/office/officeart/2005/8/layout/radial4"/>
    <dgm:cxn modelId="{B67AF29E-84C3-4E52-BC9B-19BA846BCC24}" type="presOf" srcId="{07B4B59A-DF95-46F3-AF44-D8F55665E5BF}" destId="{F6C9932C-0C14-455B-962A-E32CDA4F945B}" srcOrd="0" destOrd="0" presId="urn:microsoft.com/office/officeart/2005/8/layout/radial4"/>
    <dgm:cxn modelId="{2993B39D-7CF1-44EB-B069-EAE328816BAE}" type="presOf" srcId="{6F60ABE7-BDC1-471A-9980-F34CE514BF96}" destId="{26544757-9199-490A-9F80-5D66A231E584}" srcOrd="0" destOrd="0" presId="urn:microsoft.com/office/officeart/2005/8/layout/radial4"/>
    <dgm:cxn modelId="{E46485B8-3DA5-4E98-BE39-4699DE71D933}" type="presParOf" srcId="{26544757-9199-490A-9F80-5D66A231E584}" destId="{9AD702F9-14C4-427A-ACFC-E1C5101DFE78}" srcOrd="0" destOrd="0" presId="urn:microsoft.com/office/officeart/2005/8/layout/radial4"/>
    <dgm:cxn modelId="{A4762F7B-543A-4483-8876-EA214B2B3D25}" type="presParOf" srcId="{26544757-9199-490A-9F80-5D66A231E584}" destId="{2953DDED-CCFB-4B72-8311-76850F4231D5}" srcOrd="1" destOrd="0" presId="urn:microsoft.com/office/officeart/2005/8/layout/radial4"/>
    <dgm:cxn modelId="{7013C5A6-89A7-456B-9DD2-1F8457807DE5}" type="presParOf" srcId="{26544757-9199-490A-9F80-5D66A231E584}" destId="{0184F64E-C174-4BEC-B604-211FCA60A772}" srcOrd="2" destOrd="0" presId="urn:microsoft.com/office/officeart/2005/8/layout/radial4"/>
    <dgm:cxn modelId="{7442C624-7252-4478-82F0-F01E7942DA6C}" type="presParOf" srcId="{26544757-9199-490A-9F80-5D66A231E584}" destId="{B5505D7D-CCB6-4B07-AAD1-5250A9A887C7}" srcOrd="3" destOrd="0" presId="urn:microsoft.com/office/officeart/2005/8/layout/radial4"/>
    <dgm:cxn modelId="{3084C9C5-B284-48E3-8B15-995804D66B44}" type="presParOf" srcId="{26544757-9199-490A-9F80-5D66A231E584}" destId="{F6C9932C-0C14-455B-962A-E32CDA4F945B}"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73949-2376-436A-BF05-7F04FC60A05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7A8BCF1-C065-4480-B475-08591031760A}">
      <dgm:prSet phldrT="[Text]" phldr="1"/>
      <dgm:spPr/>
      <dgm:t>
        <a:bodyPr/>
        <a:lstStyle/>
        <a:p>
          <a:endParaRPr lang="en-US" b="1" dirty="0"/>
        </a:p>
      </dgm:t>
    </dgm:pt>
    <dgm:pt modelId="{D9B17545-0F58-4377-959A-9E1B787A8C21}" type="parTrans" cxnId="{9362D4BA-0553-453D-9AC2-047E3A953E53}">
      <dgm:prSet/>
      <dgm:spPr/>
      <dgm:t>
        <a:bodyPr/>
        <a:lstStyle/>
        <a:p>
          <a:endParaRPr lang="en-US" b="1"/>
        </a:p>
      </dgm:t>
    </dgm:pt>
    <dgm:pt modelId="{4FF07F16-FC59-4E83-994E-F339D345F997}" type="sibTrans" cxnId="{9362D4BA-0553-453D-9AC2-047E3A953E53}">
      <dgm:prSet/>
      <dgm:spPr/>
      <dgm:t>
        <a:bodyPr/>
        <a:lstStyle/>
        <a:p>
          <a:endParaRPr lang="en-US" b="1"/>
        </a:p>
      </dgm:t>
    </dgm:pt>
    <dgm:pt modelId="{EFD90E09-BB84-49E2-98C8-D16E4C59A8C1}">
      <dgm:prSet phldrT="[Text]" custT="1"/>
      <dgm:spPr/>
      <dgm:t>
        <a:bodyPr/>
        <a:lstStyle/>
        <a:p>
          <a:r>
            <a:rPr lang="en-US" sz="3200" b="1" dirty="0" smtClean="0"/>
            <a:t>Recovery or Double Dip?</a:t>
          </a:r>
          <a:endParaRPr lang="en-US" sz="3200" b="1" dirty="0"/>
        </a:p>
      </dgm:t>
    </dgm:pt>
    <dgm:pt modelId="{0747C72F-511A-4779-9382-84208A1E4EE2}" type="parTrans" cxnId="{985BB071-99F2-4D94-930D-6B8E04ADC602}">
      <dgm:prSet/>
      <dgm:spPr/>
      <dgm:t>
        <a:bodyPr/>
        <a:lstStyle/>
        <a:p>
          <a:endParaRPr lang="en-US" b="1"/>
        </a:p>
      </dgm:t>
    </dgm:pt>
    <dgm:pt modelId="{CF531BDD-D0F5-4552-80A7-C7A47BCB16C5}" type="sibTrans" cxnId="{985BB071-99F2-4D94-930D-6B8E04ADC602}">
      <dgm:prSet/>
      <dgm:spPr/>
      <dgm:t>
        <a:bodyPr/>
        <a:lstStyle/>
        <a:p>
          <a:endParaRPr lang="en-US" b="1"/>
        </a:p>
      </dgm:t>
    </dgm:pt>
    <dgm:pt modelId="{B4D015F1-297E-4799-899A-1875935C70AC}">
      <dgm:prSet phldrT="[Text]" phldr="1"/>
      <dgm:spPr/>
      <dgm:t>
        <a:bodyPr/>
        <a:lstStyle/>
        <a:p>
          <a:endParaRPr lang="en-US" b="1" dirty="0"/>
        </a:p>
      </dgm:t>
    </dgm:pt>
    <dgm:pt modelId="{29AC479C-DFB0-4B0D-B129-1EF0E75E3A6A}" type="parTrans" cxnId="{AA067E9A-CA4B-4F09-AA33-89FF7E77DAB0}">
      <dgm:prSet/>
      <dgm:spPr/>
      <dgm:t>
        <a:bodyPr/>
        <a:lstStyle/>
        <a:p>
          <a:endParaRPr lang="en-US" b="1"/>
        </a:p>
      </dgm:t>
    </dgm:pt>
    <dgm:pt modelId="{ACBD8305-E8FF-4543-B242-7037AB14AB40}" type="sibTrans" cxnId="{AA067E9A-CA4B-4F09-AA33-89FF7E77DAB0}">
      <dgm:prSet/>
      <dgm:spPr/>
      <dgm:t>
        <a:bodyPr/>
        <a:lstStyle/>
        <a:p>
          <a:endParaRPr lang="en-US" b="1"/>
        </a:p>
      </dgm:t>
    </dgm:pt>
    <dgm:pt modelId="{23392EB0-F7E1-46A0-B210-D87A36776C5E}">
      <dgm:prSet phldrT="[Text]" custT="1"/>
      <dgm:spPr/>
      <dgm:t>
        <a:bodyPr/>
        <a:lstStyle/>
        <a:p>
          <a:r>
            <a:rPr lang="en-US" sz="3200" b="1" dirty="0" smtClean="0"/>
            <a:t>Euro-Zone</a:t>
          </a:r>
          <a:endParaRPr lang="en-US" sz="3200" b="1" dirty="0"/>
        </a:p>
      </dgm:t>
    </dgm:pt>
    <dgm:pt modelId="{518A64D1-A99B-4667-843D-0E000A63D5E2}" type="parTrans" cxnId="{6D5FCECF-4CF8-4E14-8913-5FEC4AC91ACB}">
      <dgm:prSet/>
      <dgm:spPr/>
      <dgm:t>
        <a:bodyPr/>
        <a:lstStyle/>
        <a:p>
          <a:endParaRPr lang="en-US" b="1"/>
        </a:p>
      </dgm:t>
    </dgm:pt>
    <dgm:pt modelId="{68807FEB-A410-4D18-8163-C33322BEA0C3}" type="sibTrans" cxnId="{6D5FCECF-4CF8-4E14-8913-5FEC4AC91ACB}">
      <dgm:prSet/>
      <dgm:spPr/>
      <dgm:t>
        <a:bodyPr/>
        <a:lstStyle/>
        <a:p>
          <a:endParaRPr lang="en-US" b="1"/>
        </a:p>
      </dgm:t>
    </dgm:pt>
    <dgm:pt modelId="{E8BCF87A-43C7-4DE9-9F2A-2344A64435D0}">
      <dgm:prSet phldrT="[Text]" phldr="1"/>
      <dgm:spPr/>
      <dgm:t>
        <a:bodyPr/>
        <a:lstStyle/>
        <a:p>
          <a:endParaRPr lang="en-US" b="1" dirty="0"/>
        </a:p>
      </dgm:t>
    </dgm:pt>
    <dgm:pt modelId="{2F564F86-1B97-4482-BB1B-3D13942AB9FD}" type="parTrans" cxnId="{7592F818-8971-4782-A98A-47D36B9962CD}">
      <dgm:prSet/>
      <dgm:spPr/>
      <dgm:t>
        <a:bodyPr/>
        <a:lstStyle/>
        <a:p>
          <a:endParaRPr lang="en-US" b="1"/>
        </a:p>
      </dgm:t>
    </dgm:pt>
    <dgm:pt modelId="{88356AFD-22B3-46B6-A751-7F22B08CCAA6}" type="sibTrans" cxnId="{7592F818-8971-4782-A98A-47D36B9962CD}">
      <dgm:prSet/>
      <dgm:spPr/>
      <dgm:t>
        <a:bodyPr/>
        <a:lstStyle/>
        <a:p>
          <a:endParaRPr lang="en-US" b="1"/>
        </a:p>
      </dgm:t>
    </dgm:pt>
    <dgm:pt modelId="{47BFF01F-8553-4495-B027-C739CB22DC23}">
      <dgm:prSet phldrT="[Text]" custT="1"/>
      <dgm:spPr/>
      <dgm:t>
        <a:bodyPr/>
        <a:lstStyle/>
        <a:p>
          <a:r>
            <a:rPr lang="en-US" sz="3200" b="1" dirty="0" smtClean="0"/>
            <a:t>World’s 2</a:t>
          </a:r>
          <a:r>
            <a:rPr lang="en-US" sz="3200" b="1" baseline="30000" dirty="0" smtClean="0"/>
            <a:t>nd</a:t>
          </a:r>
          <a:r>
            <a:rPr lang="en-US" sz="3200" b="1" dirty="0" smtClean="0"/>
            <a:t> largest Economy</a:t>
          </a:r>
          <a:endParaRPr lang="en-US" sz="3200" b="1" dirty="0"/>
        </a:p>
      </dgm:t>
    </dgm:pt>
    <dgm:pt modelId="{161590E3-BDEC-49ED-BE5B-A5ACA4479B0F}" type="parTrans" cxnId="{5EF756A9-D80A-4759-814B-DB94A1673868}">
      <dgm:prSet/>
      <dgm:spPr/>
      <dgm:t>
        <a:bodyPr/>
        <a:lstStyle/>
        <a:p>
          <a:endParaRPr lang="en-US" b="1"/>
        </a:p>
      </dgm:t>
    </dgm:pt>
    <dgm:pt modelId="{0C70C957-F7E8-44FE-B368-AE7F0CC0625D}" type="sibTrans" cxnId="{5EF756A9-D80A-4759-814B-DB94A1673868}">
      <dgm:prSet/>
      <dgm:spPr/>
      <dgm:t>
        <a:bodyPr/>
        <a:lstStyle/>
        <a:p>
          <a:endParaRPr lang="en-US" b="1"/>
        </a:p>
      </dgm:t>
    </dgm:pt>
    <dgm:pt modelId="{A2AEDCB4-DBE0-4CB7-BF62-D506558F1A0A}" type="pres">
      <dgm:prSet presAssocID="{55573949-2376-436A-BF05-7F04FC60A05B}" presName="linearFlow" presStyleCnt="0">
        <dgm:presLayoutVars>
          <dgm:dir/>
          <dgm:animLvl val="lvl"/>
          <dgm:resizeHandles val="exact"/>
        </dgm:presLayoutVars>
      </dgm:prSet>
      <dgm:spPr/>
      <dgm:t>
        <a:bodyPr/>
        <a:lstStyle/>
        <a:p>
          <a:endParaRPr lang="en-US"/>
        </a:p>
      </dgm:t>
    </dgm:pt>
    <dgm:pt modelId="{8DBBEDCC-86A7-457F-8E6D-88F9F33B8579}" type="pres">
      <dgm:prSet presAssocID="{C7A8BCF1-C065-4480-B475-08591031760A}" presName="composite" presStyleCnt="0"/>
      <dgm:spPr/>
    </dgm:pt>
    <dgm:pt modelId="{76BBE548-D85D-45F4-A0B4-12659DDB1353}" type="pres">
      <dgm:prSet presAssocID="{C7A8BCF1-C065-4480-B475-08591031760A}" presName="parentText" presStyleLbl="alignNode1" presStyleIdx="0" presStyleCnt="3">
        <dgm:presLayoutVars>
          <dgm:chMax val="1"/>
          <dgm:bulletEnabled val="1"/>
        </dgm:presLayoutVars>
      </dgm:prSet>
      <dgm:spPr/>
      <dgm:t>
        <a:bodyPr/>
        <a:lstStyle/>
        <a:p>
          <a:endParaRPr lang="en-US"/>
        </a:p>
      </dgm:t>
    </dgm:pt>
    <dgm:pt modelId="{24198688-5C14-4711-A706-5A43DBC95836}" type="pres">
      <dgm:prSet presAssocID="{C7A8BCF1-C065-4480-B475-08591031760A}" presName="descendantText" presStyleLbl="alignAcc1" presStyleIdx="0" presStyleCnt="3">
        <dgm:presLayoutVars>
          <dgm:bulletEnabled val="1"/>
        </dgm:presLayoutVars>
      </dgm:prSet>
      <dgm:spPr/>
      <dgm:t>
        <a:bodyPr/>
        <a:lstStyle/>
        <a:p>
          <a:endParaRPr lang="en-US"/>
        </a:p>
      </dgm:t>
    </dgm:pt>
    <dgm:pt modelId="{7C4AD092-B124-4A9E-931F-BC7E0FA8119D}" type="pres">
      <dgm:prSet presAssocID="{4FF07F16-FC59-4E83-994E-F339D345F997}" presName="sp" presStyleCnt="0"/>
      <dgm:spPr/>
    </dgm:pt>
    <dgm:pt modelId="{1592535C-C1A3-4FAC-8895-B9DCE673F689}" type="pres">
      <dgm:prSet presAssocID="{B4D015F1-297E-4799-899A-1875935C70AC}" presName="composite" presStyleCnt="0"/>
      <dgm:spPr/>
    </dgm:pt>
    <dgm:pt modelId="{6C1ADA46-612C-4C5D-94F8-004428EFB296}" type="pres">
      <dgm:prSet presAssocID="{B4D015F1-297E-4799-899A-1875935C70AC}" presName="parentText" presStyleLbl="alignNode1" presStyleIdx="1" presStyleCnt="3">
        <dgm:presLayoutVars>
          <dgm:chMax val="1"/>
          <dgm:bulletEnabled val="1"/>
        </dgm:presLayoutVars>
      </dgm:prSet>
      <dgm:spPr/>
      <dgm:t>
        <a:bodyPr/>
        <a:lstStyle/>
        <a:p>
          <a:endParaRPr lang="en-US"/>
        </a:p>
      </dgm:t>
    </dgm:pt>
    <dgm:pt modelId="{2920B0BA-D383-4A0D-B15E-551453BE4251}" type="pres">
      <dgm:prSet presAssocID="{B4D015F1-297E-4799-899A-1875935C70AC}" presName="descendantText" presStyleLbl="alignAcc1" presStyleIdx="1" presStyleCnt="3">
        <dgm:presLayoutVars>
          <dgm:bulletEnabled val="1"/>
        </dgm:presLayoutVars>
      </dgm:prSet>
      <dgm:spPr/>
      <dgm:t>
        <a:bodyPr/>
        <a:lstStyle/>
        <a:p>
          <a:endParaRPr lang="en-US"/>
        </a:p>
      </dgm:t>
    </dgm:pt>
    <dgm:pt modelId="{1A683DC7-8424-4728-9FD3-6E0BE41AD94B}" type="pres">
      <dgm:prSet presAssocID="{ACBD8305-E8FF-4543-B242-7037AB14AB40}" presName="sp" presStyleCnt="0"/>
      <dgm:spPr/>
    </dgm:pt>
    <dgm:pt modelId="{D5CA68B3-FB1D-4EE3-8A0C-6B85466B6161}" type="pres">
      <dgm:prSet presAssocID="{E8BCF87A-43C7-4DE9-9F2A-2344A64435D0}" presName="composite" presStyleCnt="0"/>
      <dgm:spPr/>
    </dgm:pt>
    <dgm:pt modelId="{A0C23B9D-8FDB-4D73-BDC0-87DAE34E8BA9}" type="pres">
      <dgm:prSet presAssocID="{E8BCF87A-43C7-4DE9-9F2A-2344A64435D0}" presName="parentText" presStyleLbl="alignNode1" presStyleIdx="2" presStyleCnt="3">
        <dgm:presLayoutVars>
          <dgm:chMax val="1"/>
          <dgm:bulletEnabled val="1"/>
        </dgm:presLayoutVars>
      </dgm:prSet>
      <dgm:spPr/>
      <dgm:t>
        <a:bodyPr/>
        <a:lstStyle/>
        <a:p>
          <a:endParaRPr lang="en-US"/>
        </a:p>
      </dgm:t>
    </dgm:pt>
    <dgm:pt modelId="{8362BB66-25C7-406D-8A91-C25266A7706C}" type="pres">
      <dgm:prSet presAssocID="{E8BCF87A-43C7-4DE9-9F2A-2344A64435D0}" presName="descendantText" presStyleLbl="alignAcc1" presStyleIdx="2" presStyleCnt="3">
        <dgm:presLayoutVars>
          <dgm:bulletEnabled val="1"/>
        </dgm:presLayoutVars>
      </dgm:prSet>
      <dgm:spPr/>
      <dgm:t>
        <a:bodyPr/>
        <a:lstStyle/>
        <a:p>
          <a:endParaRPr lang="en-US"/>
        </a:p>
      </dgm:t>
    </dgm:pt>
  </dgm:ptLst>
  <dgm:cxnLst>
    <dgm:cxn modelId="{EC8F14DD-DD9A-44D5-BA3F-B9DA70D94884}" type="presOf" srcId="{47BFF01F-8553-4495-B027-C739CB22DC23}" destId="{8362BB66-25C7-406D-8A91-C25266A7706C}" srcOrd="0" destOrd="0" presId="urn:microsoft.com/office/officeart/2005/8/layout/chevron2"/>
    <dgm:cxn modelId="{5EF756A9-D80A-4759-814B-DB94A1673868}" srcId="{E8BCF87A-43C7-4DE9-9F2A-2344A64435D0}" destId="{47BFF01F-8553-4495-B027-C739CB22DC23}" srcOrd="0" destOrd="0" parTransId="{161590E3-BDEC-49ED-BE5B-A5ACA4479B0F}" sibTransId="{0C70C957-F7E8-44FE-B368-AE7F0CC0625D}"/>
    <dgm:cxn modelId="{AA067E9A-CA4B-4F09-AA33-89FF7E77DAB0}" srcId="{55573949-2376-436A-BF05-7F04FC60A05B}" destId="{B4D015F1-297E-4799-899A-1875935C70AC}" srcOrd="1" destOrd="0" parTransId="{29AC479C-DFB0-4B0D-B129-1EF0E75E3A6A}" sibTransId="{ACBD8305-E8FF-4543-B242-7037AB14AB40}"/>
    <dgm:cxn modelId="{6D5FCECF-4CF8-4E14-8913-5FEC4AC91ACB}" srcId="{B4D015F1-297E-4799-899A-1875935C70AC}" destId="{23392EB0-F7E1-46A0-B210-D87A36776C5E}" srcOrd="0" destOrd="0" parTransId="{518A64D1-A99B-4667-843D-0E000A63D5E2}" sibTransId="{68807FEB-A410-4D18-8163-C33322BEA0C3}"/>
    <dgm:cxn modelId="{460BF380-8DB7-4C7B-90DE-64CED9677FFA}" type="presOf" srcId="{E8BCF87A-43C7-4DE9-9F2A-2344A64435D0}" destId="{A0C23B9D-8FDB-4D73-BDC0-87DAE34E8BA9}" srcOrd="0" destOrd="0" presId="urn:microsoft.com/office/officeart/2005/8/layout/chevron2"/>
    <dgm:cxn modelId="{9362D4BA-0553-453D-9AC2-047E3A953E53}" srcId="{55573949-2376-436A-BF05-7F04FC60A05B}" destId="{C7A8BCF1-C065-4480-B475-08591031760A}" srcOrd="0" destOrd="0" parTransId="{D9B17545-0F58-4377-959A-9E1B787A8C21}" sibTransId="{4FF07F16-FC59-4E83-994E-F339D345F997}"/>
    <dgm:cxn modelId="{6D01BF09-FF8C-4B27-A295-5F0F0B2ED410}" type="presOf" srcId="{55573949-2376-436A-BF05-7F04FC60A05B}" destId="{A2AEDCB4-DBE0-4CB7-BF62-D506558F1A0A}" srcOrd="0" destOrd="0" presId="urn:microsoft.com/office/officeart/2005/8/layout/chevron2"/>
    <dgm:cxn modelId="{8666DD9C-DEA2-4ECD-AD27-21AD14C599C9}" type="presOf" srcId="{EFD90E09-BB84-49E2-98C8-D16E4C59A8C1}" destId="{24198688-5C14-4711-A706-5A43DBC95836}" srcOrd="0" destOrd="0" presId="urn:microsoft.com/office/officeart/2005/8/layout/chevron2"/>
    <dgm:cxn modelId="{7592F818-8971-4782-A98A-47D36B9962CD}" srcId="{55573949-2376-436A-BF05-7F04FC60A05B}" destId="{E8BCF87A-43C7-4DE9-9F2A-2344A64435D0}" srcOrd="2" destOrd="0" parTransId="{2F564F86-1B97-4482-BB1B-3D13942AB9FD}" sibTransId="{88356AFD-22B3-46B6-A751-7F22B08CCAA6}"/>
    <dgm:cxn modelId="{7E86AA39-ED55-4B0D-9F11-5AFB042FEEB8}" type="presOf" srcId="{B4D015F1-297E-4799-899A-1875935C70AC}" destId="{6C1ADA46-612C-4C5D-94F8-004428EFB296}" srcOrd="0" destOrd="0" presId="urn:microsoft.com/office/officeart/2005/8/layout/chevron2"/>
    <dgm:cxn modelId="{A51F23DC-DA42-41AE-A0DF-EDB86DC2CE23}" type="presOf" srcId="{23392EB0-F7E1-46A0-B210-D87A36776C5E}" destId="{2920B0BA-D383-4A0D-B15E-551453BE4251}" srcOrd="0" destOrd="0" presId="urn:microsoft.com/office/officeart/2005/8/layout/chevron2"/>
    <dgm:cxn modelId="{8616C059-86A3-4482-AC84-73E4838BB4BC}" type="presOf" srcId="{C7A8BCF1-C065-4480-B475-08591031760A}" destId="{76BBE548-D85D-45F4-A0B4-12659DDB1353}" srcOrd="0" destOrd="0" presId="urn:microsoft.com/office/officeart/2005/8/layout/chevron2"/>
    <dgm:cxn modelId="{985BB071-99F2-4D94-930D-6B8E04ADC602}" srcId="{C7A8BCF1-C065-4480-B475-08591031760A}" destId="{EFD90E09-BB84-49E2-98C8-D16E4C59A8C1}" srcOrd="0" destOrd="0" parTransId="{0747C72F-511A-4779-9382-84208A1E4EE2}" sibTransId="{CF531BDD-D0F5-4552-80A7-C7A47BCB16C5}"/>
    <dgm:cxn modelId="{DA78AF61-5C24-4BC4-BCD3-6D9154C328DE}" type="presParOf" srcId="{A2AEDCB4-DBE0-4CB7-BF62-D506558F1A0A}" destId="{8DBBEDCC-86A7-457F-8E6D-88F9F33B8579}" srcOrd="0" destOrd="0" presId="urn:microsoft.com/office/officeart/2005/8/layout/chevron2"/>
    <dgm:cxn modelId="{F721E911-AF3B-4E53-B072-3539F709D2EE}" type="presParOf" srcId="{8DBBEDCC-86A7-457F-8E6D-88F9F33B8579}" destId="{76BBE548-D85D-45F4-A0B4-12659DDB1353}" srcOrd="0" destOrd="0" presId="urn:microsoft.com/office/officeart/2005/8/layout/chevron2"/>
    <dgm:cxn modelId="{7B3A3DB6-A5C4-4ECD-918A-EBBDDE9B6474}" type="presParOf" srcId="{8DBBEDCC-86A7-457F-8E6D-88F9F33B8579}" destId="{24198688-5C14-4711-A706-5A43DBC95836}" srcOrd="1" destOrd="0" presId="urn:microsoft.com/office/officeart/2005/8/layout/chevron2"/>
    <dgm:cxn modelId="{1A6DE17B-3D89-4A1C-AACD-FEE9185BBAA5}" type="presParOf" srcId="{A2AEDCB4-DBE0-4CB7-BF62-D506558F1A0A}" destId="{7C4AD092-B124-4A9E-931F-BC7E0FA8119D}" srcOrd="1" destOrd="0" presId="urn:microsoft.com/office/officeart/2005/8/layout/chevron2"/>
    <dgm:cxn modelId="{53EBCA19-CD52-43A6-9DCB-5F9F742C1902}" type="presParOf" srcId="{A2AEDCB4-DBE0-4CB7-BF62-D506558F1A0A}" destId="{1592535C-C1A3-4FAC-8895-B9DCE673F689}" srcOrd="2" destOrd="0" presId="urn:microsoft.com/office/officeart/2005/8/layout/chevron2"/>
    <dgm:cxn modelId="{B54041A1-4B26-4739-8A97-704B5B78305E}" type="presParOf" srcId="{1592535C-C1A3-4FAC-8895-B9DCE673F689}" destId="{6C1ADA46-612C-4C5D-94F8-004428EFB296}" srcOrd="0" destOrd="0" presId="urn:microsoft.com/office/officeart/2005/8/layout/chevron2"/>
    <dgm:cxn modelId="{CA52FA64-A05A-450F-B40C-0EEA1261B3E7}" type="presParOf" srcId="{1592535C-C1A3-4FAC-8895-B9DCE673F689}" destId="{2920B0BA-D383-4A0D-B15E-551453BE4251}" srcOrd="1" destOrd="0" presId="urn:microsoft.com/office/officeart/2005/8/layout/chevron2"/>
    <dgm:cxn modelId="{28FA1965-1B1B-4EAF-83D7-A038DE691CC0}" type="presParOf" srcId="{A2AEDCB4-DBE0-4CB7-BF62-D506558F1A0A}" destId="{1A683DC7-8424-4728-9FD3-6E0BE41AD94B}" srcOrd="3" destOrd="0" presId="urn:microsoft.com/office/officeart/2005/8/layout/chevron2"/>
    <dgm:cxn modelId="{CD3FE4CE-7481-4A47-A57E-CCF9D1833C59}" type="presParOf" srcId="{A2AEDCB4-DBE0-4CB7-BF62-D506558F1A0A}" destId="{D5CA68B3-FB1D-4EE3-8A0C-6B85466B6161}" srcOrd="4" destOrd="0" presId="urn:microsoft.com/office/officeart/2005/8/layout/chevron2"/>
    <dgm:cxn modelId="{05B1FD83-5DF9-4BBE-A99F-A71554CA2528}" type="presParOf" srcId="{D5CA68B3-FB1D-4EE3-8A0C-6B85466B6161}" destId="{A0C23B9D-8FDB-4D73-BDC0-87DAE34E8BA9}" srcOrd="0" destOrd="0" presId="urn:microsoft.com/office/officeart/2005/8/layout/chevron2"/>
    <dgm:cxn modelId="{EBF19A41-5404-4423-9A8E-C9C3F90B2AB0}" type="presParOf" srcId="{D5CA68B3-FB1D-4EE3-8A0C-6B85466B6161}" destId="{8362BB66-25C7-406D-8A91-C25266A7706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2BDE2-8D9C-4E91-8958-404EFE6D903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CA"/>
        </a:p>
      </dgm:t>
    </dgm:pt>
    <dgm:pt modelId="{18273A9F-7E4A-48A9-A9AD-85814BA0A5CF}">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100000" t="100000"/>
          </a:path>
          <a:tileRect r="-100000" b="-100000"/>
        </a:gradFill>
      </dgm:spPr>
      <dgm:t>
        <a:bodyPr/>
        <a:lstStyle/>
        <a:p>
          <a:r>
            <a:rPr lang="en-CA" dirty="0" smtClean="0">
              <a:solidFill>
                <a:schemeClr val="bg1"/>
              </a:solidFill>
            </a:rPr>
            <a:t>Alpha</a:t>
          </a:r>
          <a:endParaRPr lang="en-CA" dirty="0">
            <a:solidFill>
              <a:schemeClr val="bg1"/>
            </a:solidFill>
          </a:endParaRPr>
        </a:p>
      </dgm:t>
    </dgm:pt>
    <dgm:pt modelId="{37C01C51-7D6A-4193-BA05-157A42F7F19A}" type="parTrans" cxnId="{62AFC188-2210-4829-BC13-7383656DD65D}">
      <dgm:prSet/>
      <dgm:spPr/>
      <dgm:t>
        <a:bodyPr/>
        <a:lstStyle/>
        <a:p>
          <a:endParaRPr lang="en-CA"/>
        </a:p>
      </dgm:t>
    </dgm:pt>
    <dgm:pt modelId="{D9A62D03-5221-4EBF-A467-21E4E1A17AC8}" type="sibTrans" cxnId="{62AFC188-2210-4829-BC13-7383656DD65D}">
      <dgm:prSet/>
      <dgm:spPr/>
      <dgm:t>
        <a:bodyPr/>
        <a:lstStyle/>
        <a:p>
          <a:endParaRPr lang="en-CA"/>
        </a:p>
      </dgm:t>
    </dgm:pt>
    <dgm:pt modelId="{D697B69E-AE15-4F4C-B5F2-F0EBB0E70922}">
      <dgm:prSet phldrT="[Text]" custT="1"/>
      <dgm:spPr>
        <a:solidFill>
          <a:schemeClr val="accent6">
            <a:lumMod val="40000"/>
            <a:lumOff val="60000"/>
          </a:schemeClr>
        </a:solidFill>
      </dgm:spPr>
      <dgm:t>
        <a:bodyPr/>
        <a:lstStyle/>
        <a:p>
          <a:r>
            <a:rPr lang="en-CA" sz="1800" b="0" dirty="0" smtClean="0">
              <a:solidFill>
                <a:schemeClr val="tx1"/>
              </a:solidFill>
            </a:rPr>
            <a:t>High Yield</a:t>
          </a:r>
        </a:p>
      </dgm:t>
    </dgm:pt>
    <dgm:pt modelId="{F74EB0EE-805B-4EF5-A0F4-DC5887843A54}" type="parTrans" cxnId="{8C42C4DE-1A59-43DC-A6E9-8B20ACF0E836}">
      <dgm:prSet/>
      <dgm:spPr>
        <a:solidFill>
          <a:schemeClr val="accent1">
            <a:lumMod val="75000"/>
          </a:schemeClr>
        </a:solidFill>
      </dgm:spPr>
      <dgm:t>
        <a:bodyPr/>
        <a:lstStyle/>
        <a:p>
          <a:endParaRPr lang="en-CA"/>
        </a:p>
      </dgm:t>
    </dgm:pt>
    <dgm:pt modelId="{895703C5-A0D2-481E-9334-06C4D7E3CF04}" type="sibTrans" cxnId="{8C42C4DE-1A59-43DC-A6E9-8B20ACF0E836}">
      <dgm:prSet/>
      <dgm:spPr/>
      <dgm:t>
        <a:bodyPr/>
        <a:lstStyle/>
        <a:p>
          <a:endParaRPr lang="en-CA"/>
        </a:p>
      </dgm:t>
    </dgm:pt>
    <dgm:pt modelId="{1182BD9D-85D3-43D4-A84C-EEE1449D6940}">
      <dgm:prSet phldrT="[Text]" custT="1"/>
      <dgm:spPr>
        <a:solidFill>
          <a:schemeClr val="accent6">
            <a:lumMod val="40000"/>
            <a:lumOff val="60000"/>
          </a:schemeClr>
        </a:solidFill>
      </dgm:spPr>
      <dgm:t>
        <a:bodyPr/>
        <a:lstStyle/>
        <a:p>
          <a:r>
            <a:rPr lang="en-CA" sz="2000" dirty="0" smtClean="0">
              <a:solidFill>
                <a:schemeClr val="tx1"/>
              </a:solidFill>
            </a:rPr>
            <a:t>Duration</a:t>
          </a:r>
          <a:endParaRPr lang="en-CA" sz="2000" dirty="0">
            <a:solidFill>
              <a:schemeClr val="tx1"/>
            </a:solidFill>
          </a:endParaRPr>
        </a:p>
      </dgm:t>
    </dgm:pt>
    <dgm:pt modelId="{49893509-ACF2-40DB-8FF0-9D934951470E}" type="parTrans" cxnId="{3562CA12-E4F7-4309-876F-B97A6A5CF3A9}">
      <dgm:prSet/>
      <dgm:spPr>
        <a:solidFill>
          <a:srgbClr val="AA0028"/>
        </a:solidFill>
      </dgm:spPr>
      <dgm:t>
        <a:bodyPr/>
        <a:lstStyle/>
        <a:p>
          <a:endParaRPr lang="en-CA"/>
        </a:p>
      </dgm:t>
    </dgm:pt>
    <dgm:pt modelId="{5E461621-9FAF-4408-ADE3-E722B54D2DDB}" type="sibTrans" cxnId="{3562CA12-E4F7-4309-876F-B97A6A5CF3A9}">
      <dgm:prSet/>
      <dgm:spPr/>
      <dgm:t>
        <a:bodyPr/>
        <a:lstStyle/>
        <a:p>
          <a:endParaRPr lang="en-CA"/>
        </a:p>
      </dgm:t>
    </dgm:pt>
    <dgm:pt modelId="{6E7612E7-791C-477F-B64A-C2A50B2C5C11}">
      <dgm:prSet phldrT="[Text]" custT="1"/>
      <dgm:spPr>
        <a:solidFill>
          <a:schemeClr val="accent6">
            <a:lumMod val="40000"/>
            <a:lumOff val="60000"/>
          </a:schemeClr>
        </a:solidFill>
      </dgm:spPr>
      <dgm:t>
        <a:bodyPr/>
        <a:lstStyle/>
        <a:p>
          <a:r>
            <a:rPr lang="en-CA" sz="2000" dirty="0" smtClean="0">
              <a:solidFill>
                <a:schemeClr val="tx1"/>
              </a:solidFill>
            </a:rPr>
            <a:t>Superior Creditworthiness</a:t>
          </a:r>
        </a:p>
      </dgm:t>
    </dgm:pt>
    <dgm:pt modelId="{D2CEC63D-42A6-43D8-8074-3951ECB4F827}" type="parTrans" cxnId="{BF8E5FC6-BC42-45E9-A72C-EEC69C246AE4}">
      <dgm:prSet/>
      <dgm:spPr>
        <a:solidFill>
          <a:schemeClr val="accent1">
            <a:lumMod val="75000"/>
          </a:schemeClr>
        </a:solidFill>
      </dgm:spPr>
      <dgm:t>
        <a:bodyPr/>
        <a:lstStyle/>
        <a:p>
          <a:endParaRPr lang="en-CA"/>
        </a:p>
      </dgm:t>
    </dgm:pt>
    <dgm:pt modelId="{A132B31F-9402-4250-8D17-C5B7D483F578}" type="sibTrans" cxnId="{BF8E5FC6-BC42-45E9-A72C-EEC69C246AE4}">
      <dgm:prSet/>
      <dgm:spPr/>
      <dgm:t>
        <a:bodyPr/>
        <a:lstStyle/>
        <a:p>
          <a:endParaRPr lang="en-CA"/>
        </a:p>
      </dgm:t>
    </dgm:pt>
    <dgm:pt modelId="{03ADF13C-20C7-449C-96DD-7A4E5179E402}" type="pres">
      <dgm:prSet presAssocID="{B892BDE2-8D9C-4E91-8958-404EFE6D903B}" presName="cycle" presStyleCnt="0">
        <dgm:presLayoutVars>
          <dgm:chMax val="1"/>
          <dgm:dir/>
          <dgm:animLvl val="ctr"/>
          <dgm:resizeHandles val="exact"/>
        </dgm:presLayoutVars>
      </dgm:prSet>
      <dgm:spPr/>
      <dgm:t>
        <a:bodyPr/>
        <a:lstStyle/>
        <a:p>
          <a:endParaRPr lang="en-CA"/>
        </a:p>
      </dgm:t>
    </dgm:pt>
    <dgm:pt modelId="{02AB89CC-2C96-4C28-BCCE-FA695DE0CED1}" type="pres">
      <dgm:prSet presAssocID="{18273A9F-7E4A-48A9-A9AD-85814BA0A5CF}" presName="centerShape" presStyleLbl="node0" presStyleIdx="0" presStyleCnt="1" custScaleX="79027" custScaleY="79027" custLinFactNeighborX="46" custLinFactNeighborY="-10779"/>
      <dgm:spPr/>
      <dgm:t>
        <a:bodyPr/>
        <a:lstStyle/>
        <a:p>
          <a:endParaRPr lang="en-CA"/>
        </a:p>
      </dgm:t>
    </dgm:pt>
    <dgm:pt modelId="{A0111EFA-3096-4B4B-A64F-E8E3A37EB320}" type="pres">
      <dgm:prSet presAssocID="{F74EB0EE-805B-4EF5-A0F4-DC5887843A54}" presName="parTrans" presStyleLbl="bgSibTrans2D1" presStyleIdx="0" presStyleCnt="3"/>
      <dgm:spPr/>
      <dgm:t>
        <a:bodyPr/>
        <a:lstStyle/>
        <a:p>
          <a:endParaRPr lang="en-CA"/>
        </a:p>
      </dgm:t>
    </dgm:pt>
    <dgm:pt modelId="{37CDA431-65A3-4F5D-95BC-0A3633BF737B}" type="pres">
      <dgm:prSet presAssocID="{D697B69E-AE15-4F4C-B5F2-F0EBB0E70922}" presName="node" presStyleLbl="node1" presStyleIdx="0" presStyleCnt="3" custScaleX="124410" custScaleY="80213" custRadScaleRad="139894" custRadScaleInc="18722">
        <dgm:presLayoutVars>
          <dgm:bulletEnabled val="1"/>
        </dgm:presLayoutVars>
      </dgm:prSet>
      <dgm:spPr/>
      <dgm:t>
        <a:bodyPr/>
        <a:lstStyle/>
        <a:p>
          <a:endParaRPr lang="en-CA"/>
        </a:p>
      </dgm:t>
    </dgm:pt>
    <dgm:pt modelId="{78FAE3BD-B85F-48FC-9A0F-4155ECFECA8C}" type="pres">
      <dgm:prSet presAssocID="{49893509-ACF2-40DB-8FF0-9D934951470E}" presName="parTrans" presStyleLbl="bgSibTrans2D1" presStyleIdx="1" presStyleCnt="3" custScaleX="97479" custScaleY="71329"/>
      <dgm:spPr/>
      <dgm:t>
        <a:bodyPr/>
        <a:lstStyle/>
        <a:p>
          <a:endParaRPr lang="en-CA"/>
        </a:p>
      </dgm:t>
    </dgm:pt>
    <dgm:pt modelId="{32E3DF6A-4553-4F29-9560-D89F8BE7F7F2}" type="pres">
      <dgm:prSet presAssocID="{1182BD9D-85D3-43D4-A84C-EEE1449D6940}" presName="node" presStyleLbl="node1" presStyleIdx="1" presStyleCnt="3" custScaleX="103673" custScaleY="65436" custRadScaleRad="107889" custRadScaleInc="-2006">
        <dgm:presLayoutVars>
          <dgm:bulletEnabled val="1"/>
        </dgm:presLayoutVars>
      </dgm:prSet>
      <dgm:spPr/>
      <dgm:t>
        <a:bodyPr/>
        <a:lstStyle/>
        <a:p>
          <a:endParaRPr lang="en-CA"/>
        </a:p>
      </dgm:t>
    </dgm:pt>
    <dgm:pt modelId="{556B82B8-E12F-4356-B5A4-9DD37A86C42B}" type="pres">
      <dgm:prSet presAssocID="{D2CEC63D-42A6-43D8-8074-3951ECB4F827}" presName="parTrans" presStyleLbl="bgSibTrans2D1" presStyleIdx="2" presStyleCnt="3"/>
      <dgm:spPr/>
      <dgm:t>
        <a:bodyPr/>
        <a:lstStyle/>
        <a:p>
          <a:endParaRPr lang="en-CA"/>
        </a:p>
      </dgm:t>
    </dgm:pt>
    <dgm:pt modelId="{6850A85C-3297-4352-A7A1-E10BACE0178A}" type="pres">
      <dgm:prSet presAssocID="{6E7612E7-791C-477F-B64A-C2A50B2C5C11}" presName="node" presStyleLbl="node1" presStyleIdx="2" presStyleCnt="3" custScaleX="113950" custScaleY="81201" custRadScaleRad="139665" custRadScaleInc="-19827">
        <dgm:presLayoutVars>
          <dgm:bulletEnabled val="1"/>
        </dgm:presLayoutVars>
      </dgm:prSet>
      <dgm:spPr/>
      <dgm:t>
        <a:bodyPr/>
        <a:lstStyle/>
        <a:p>
          <a:endParaRPr lang="en-CA"/>
        </a:p>
      </dgm:t>
    </dgm:pt>
  </dgm:ptLst>
  <dgm:cxnLst>
    <dgm:cxn modelId="{23C203C9-66A4-4F11-A5AD-19BDED7D9663}" type="presOf" srcId="{49893509-ACF2-40DB-8FF0-9D934951470E}" destId="{78FAE3BD-B85F-48FC-9A0F-4155ECFECA8C}" srcOrd="0" destOrd="0" presId="urn:microsoft.com/office/officeart/2005/8/layout/radial4"/>
    <dgm:cxn modelId="{D83CED49-901A-4993-8303-804803D73C2C}" type="presOf" srcId="{D2CEC63D-42A6-43D8-8074-3951ECB4F827}" destId="{556B82B8-E12F-4356-B5A4-9DD37A86C42B}" srcOrd="0" destOrd="0" presId="urn:microsoft.com/office/officeart/2005/8/layout/radial4"/>
    <dgm:cxn modelId="{7EEE98BF-BB5C-4A49-8CFD-84755B67B507}" type="presOf" srcId="{F74EB0EE-805B-4EF5-A0F4-DC5887843A54}" destId="{A0111EFA-3096-4B4B-A64F-E8E3A37EB320}" srcOrd="0" destOrd="0" presId="urn:microsoft.com/office/officeart/2005/8/layout/radial4"/>
    <dgm:cxn modelId="{5BB2F0F1-49C5-4FD6-9267-794F78433416}" type="presOf" srcId="{6E7612E7-791C-477F-B64A-C2A50B2C5C11}" destId="{6850A85C-3297-4352-A7A1-E10BACE0178A}" srcOrd="0" destOrd="0" presId="urn:microsoft.com/office/officeart/2005/8/layout/radial4"/>
    <dgm:cxn modelId="{B26EB948-D26A-4606-AAA4-A06C1BC14363}" type="presOf" srcId="{B892BDE2-8D9C-4E91-8958-404EFE6D903B}" destId="{03ADF13C-20C7-449C-96DD-7A4E5179E402}" srcOrd="0" destOrd="0" presId="urn:microsoft.com/office/officeart/2005/8/layout/radial4"/>
    <dgm:cxn modelId="{F6875C6E-4B01-4330-80CB-0FC3F83A7798}" type="presOf" srcId="{D697B69E-AE15-4F4C-B5F2-F0EBB0E70922}" destId="{37CDA431-65A3-4F5D-95BC-0A3633BF737B}" srcOrd="0" destOrd="0" presId="urn:microsoft.com/office/officeart/2005/8/layout/radial4"/>
    <dgm:cxn modelId="{8C42C4DE-1A59-43DC-A6E9-8B20ACF0E836}" srcId="{18273A9F-7E4A-48A9-A9AD-85814BA0A5CF}" destId="{D697B69E-AE15-4F4C-B5F2-F0EBB0E70922}" srcOrd="0" destOrd="0" parTransId="{F74EB0EE-805B-4EF5-A0F4-DC5887843A54}" sibTransId="{895703C5-A0D2-481E-9334-06C4D7E3CF04}"/>
    <dgm:cxn modelId="{62AFC188-2210-4829-BC13-7383656DD65D}" srcId="{B892BDE2-8D9C-4E91-8958-404EFE6D903B}" destId="{18273A9F-7E4A-48A9-A9AD-85814BA0A5CF}" srcOrd="0" destOrd="0" parTransId="{37C01C51-7D6A-4193-BA05-157A42F7F19A}" sibTransId="{D9A62D03-5221-4EBF-A467-21E4E1A17AC8}"/>
    <dgm:cxn modelId="{6FED62CB-F673-4A41-9A64-6600CBADF4C5}" type="presOf" srcId="{1182BD9D-85D3-43D4-A84C-EEE1449D6940}" destId="{32E3DF6A-4553-4F29-9560-D89F8BE7F7F2}" srcOrd="0" destOrd="0" presId="urn:microsoft.com/office/officeart/2005/8/layout/radial4"/>
    <dgm:cxn modelId="{3562CA12-E4F7-4309-876F-B97A6A5CF3A9}" srcId="{18273A9F-7E4A-48A9-A9AD-85814BA0A5CF}" destId="{1182BD9D-85D3-43D4-A84C-EEE1449D6940}" srcOrd="1" destOrd="0" parTransId="{49893509-ACF2-40DB-8FF0-9D934951470E}" sibTransId="{5E461621-9FAF-4408-ADE3-E722B54D2DDB}"/>
    <dgm:cxn modelId="{BF8E5FC6-BC42-45E9-A72C-EEC69C246AE4}" srcId="{18273A9F-7E4A-48A9-A9AD-85814BA0A5CF}" destId="{6E7612E7-791C-477F-B64A-C2A50B2C5C11}" srcOrd="2" destOrd="0" parTransId="{D2CEC63D-42A6-43D8-8074-3951ECB4F827}" sibTransId="{A132B31F-9402-4250-8D17-C5B7D483F578}"/>
    <dgm:cxn modelId="{1C9ECA5A-0ADC-4821-A2A0-9998B8C9AA3F}" type="presOf" srcId="{18273A9F-7E4A-48A9-A9AD-85814BA0A5CF}" destId="{02AB89CC-2C96-4C28-BCCE-FA695DE0CED1}" srcOrd="0" destOrd="0" presId="urn:microsoft.com/office/officeart/2005/8/layout/radial4"/>
    <dgm:cxn modelId="{FE6F4EE0-7ED8-4F18-9C51-DC7F7A655C71}" type="presParOf" srcId="{03ADF13C-20C7-449C-96DD-7A4E5179E402}" destId="{02AB89CC-2C96-4C28-BCCE-FA695DE0CED1}" srcOrd="0" destOrd="0" presId="urn:microsoft.com/office/officeart/2005/8/layout/radial4"/>
    <dgm:cxn modelId="{130CA538-BC7D-48A0-A1F4-99A05BBF783C}" type="presParOf" srcId="{03ADF13C-20C7-449C-96DD-7A4E5179E402}" destId="{A0111EFA-3096-4B4B-A64F-E8E3A37EB320}" srcOrd="1" destOrd="0" presId="urn:microsoft.com/office/officeart/2005/8/layout/radial4"/>
    <dgm:cxn modelId="{BC62A740-C1FA-4046-BEA8-9EE58621D48C}" type="presParOf" srcId="{03ADF13C-20C7-449C-96DD-7A4E5179E402}" destId="{37CDA431-65A3-4F5D-95BC-0A3633BF737B}" srcOrd="2" destOrd="0" presId="urn:microsoft.com/office/officeart/2005/8/layout/radial4"/>
    <dgm:cxn modelId="{5908A608-DFC2-4693-8BFE-7597120F3356}" type="presParOf" srcId="{03ADF13C-20C7-449C-96DD-7A4E5179E402}" destId="{78FAE3BD-B85F-48FC-9A0F-4155ECFECA8C}" srcOrd="3" destOrd="0" presId="urn:microsoft.com/office/officeart/2005/8/layout/radial4"/>
    <dgm:cxn modelId="{0ACFC8F5-3567-4FE8-A60C-6F8FAD94A59F}" type="presParOf" srcId="{03ADF13C-20C7-449C-96DD-7A4E5179E402}" destId="{32E3DF6A-4553-4F29-9560-D89F8BE7F7F2}" srcOrd="4" destOrd="0" presId="urn:microsoft.com/office/officeart/2005/8/layout/radial4"/>
    <dgm:cxn modelId="{AADC814A-9E6D-4599-8D55-150B88FD5D32}" type="presParOf" srcId="{03ADF13C-20C7-449C-96DD-7A4E5179E402}" destId="{556B82B8-E12F-4356-B5A4-9DD37A86C42B}" srcOrd="5" destOrd="0" presId="urn:microsoft.com/office/officeart/2005/8/layout/radial4"/>
    <dgm:cxn modelId="{7B629BAC-62CB-4F97-B572-19364B40A542}" type="presParOf" srcId="{03ADF13C-20C7-449C-96DD-7A4E5179E402}" destId="{6850A85C-3297-4352-A7A1-E10BACE0178A}"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9D645A-EEA0-4AEC-9812-683A67F2DB07}"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zh-TW" altLang="en-US"/>
        </a:p>
      </dgm:t>
    </dgm:pt>
    <dgm:pt modelId="{1807C860-96CE-4FD4-9860-8127DC8549A0}">
      <dgm:prSet phldrT="[文字]"/>
      <dgm:spPr/>
      <dgm:t>
        <a:bodyPr/>
        <a:lstStyle/>
        <a:p>
          <a:r>
            <a:rPr lang="en-US" altLang="zh-TW" dirty="0" smtClean="0"/>
            <a:t>Alpha</a:t>
          </a:r>
          <a:endParaRPr lang="zh-TW" altLang="en-US" dirty="0"/>
        </a:p>
      </dgm:t>
    </dgm:pt>
    <dgm:pt modelId="{029F0C7F-5219-4CA3-8049-F61B5FE973F1}" type="parTrans" cxnId="{70545425-7AFD-4EA1-98DE-44DC7535DDD7}">
      <dgm:prSet/>
      <dgm:spPr/>
      <dgm:t>
        <a:bodyPr/>
        <a:lstStyle/>
        <a:p>
          <a:endParaRPr lang="zh-TW" altLang="en-US"/>
        </a:p>
      </dgm:t>
    </dgm:pt>
    <dgm:pt modelId="{04C88D88-7BF9-4217-A108-53FE996FC4E4}" type="sibTrans" cxnId="{70545425-7AFD-4EA1-98DE-44DC7535DDD7}">
      <dgm:prSet/>
      <dgm:spPr/>
      <dgm:t>
        <a:bodyPr/>
        <a:lstStyle/>
        <a:p>
          <a:endParaRPr lang="zh-TW" altLang="en-US"/>
        </a:p>
      </dgm:t>
    </dgm:pt>
    <dgm:pt modelId="{C09E261A-E9CD-46F8-9458-EDC4564EB19D}">
      <dgm:prSet phldrT="[文字]" custT="1"/>
      <dgm:spPr/>
      <dgm:t>
        <a:bodyPr/>
        <a:lstStyle/>
        <a:p>
          <a:r>
            <a:rPr lang="en-US" altLang="zh-TW" sz="2000" dirty="0" smtClean="0"/>
            <a:t>Sector</a:t>
          </a:r>
          <a:endParaRPr lang="zh-TW" altLang="en-US" sz="2000" dirty="0"/>
        </a:p>
      </dgm:t>
    </dgm:pt>
    <dgm:pt modelId="{4CD6A93F-5801-4FB5-8883-3D5D236FA05D}" type="parTrans" cxnId="{B1427F20-B90A-46AB-B358-5D7AE36448D3}">
      <dgm:prSet/>
      <dgm:spPr/>
      <dgm:t>
        <a:bodyPr/>
        <a:lstStyle/>
        <a:p>
          <a:endParaRPr lang="zh-TW" altLang="en-US"/>
        </a:p>
      </dgm:t>
    </dgm:pt>
    <dgm:pt modelId="{2FA45456-94E5-4F0D-8132-0565EF3ED5C9}" type="sibTrans" cxnId="{B1427F20-B90A-46AB-B358-5D7AE36448D3}">
      <dgm:prSet/>
      <dgm:spPr/>
      <dgm:t>
        <a:bodyPr/>
        <a:lstStyle/>
        <a:p>
          <a:endParaRPr lang="zh-TW" altLang="en-US"/>
        </a:p>
      </dgm:t>
    </dgm:pt>
    <dgm:pt modelId="{0EC0A674-DF21-4859-87F7-921D1AADC788}">
      <dgm:prSet phldrT="[文字]" custT="1"/>
      <dgm:spPr/>
      <dgm:t>
        <a:bodyPr/>
        <a:lstStyle/>
        <a:p>
          <a:r>
            <a:rPr lang="en-US" altLang="zh-TW" sz="2000" dirty="0" smtClean="0"/>
            <a:t>Tracking Error</a:t>
          </a:r>
          <a:endParaRPr lang="zh-TW" altLang="en-US" sz="2000" dirty="0"/>
        </a:p>
      </dgm:t>
    </dgm:pt>
    <dgm:pt modelId="{A91D32AB-03C2-4174-83F9-BD4F021A7C46}" type="parTrans" cxnId="{919F42BC-8666-45AB-A1E4-9F60A69C20FE}">
      <dgm:prSet/>
      <dgm:spPr/>
      <dgm:t>
        <a:bodyPr/>
        <a:lstStyle/>
        <a:p>
          <a:endParaRPr lang="zh-TW" altLang="en-US"/>
        </a:p>
      </dgm:t>
    </dgm:pt>
    <dgm:pt modelId="{FE0F51F7-5EBF-4DA3-93F1-61A587163582}" type="sibTrans" cxnId="{919F42BC-8666-45AB-A1E4-9F60A69C20FE}">
      <dgm:prSet/>
      <dgm:spPr/>
      <dgm:t>
        <a:bodyPr/>
        <a:lstStyle/>
        <a:p>
          <a:endParaRPr lang="zh-TW" altLang="en-US"/>
        </a:p>
      </dgm:t>
    </dgm:pt>
    <dgm:pt modelId="{44A5936A-F6A5-4DB9-935F-664F2C3BEDF2}">
      <dgm:prSet phldrT="[文字]" custT="1"/>
      <dgm:spPr/>
      <dgm:t>
        <a:bodyPr/>
        <a:lstStyle/>
        <a:p>
          <a:r>
            <a:rPr lang="en-US" altLang="zh-TW" sz="2000" dirty="0" smtClean="0"/>
            <a:t>Duration</a:t>
          </a:r>
          <a:endParaRPr lang="zh-TW" altLang="en-US" sz="2000" dirty="0"/>
        </a:p>
      </dgm:t>
    </dgm:pt>
    <dgm:pt modelId="{8EA3C76C-8A90-40B5-AC81-889B2AFC9381}" type="parTrans" cxnId="{BF64ED24-34AF-40A4-9026-58816AAF6DB3}">
      <dgm:prSet/>
      <dgm:spPr/>
      <dgm:t>
        <a:bodyPr/>
        <a:lstStyle/>
        <a:p>
          <a:endParaRPr lang="zh-TW" altLang="en-US"/>
        </a:p>
      </dgm:t>
    </dgm:pt>
    <dgm:pt modelId="{B8AF00F6-0342-4E88-8AA3-2FC9C95591C9}" type="sibTrans" cxnId="{BF64ED24-34AF-40A4-9026-58816AAF6DB3}">
      <dgm:prSet/>
      <dgm:spPr/>
      <dgm:t>
        <a:bodyPr/>
        <a:lstStyle/>
        <a:p>
          <a:endParaRPr lang="zh-TW" altLang="en-US"/>
        </a:p>
      </dgm:t>
    </dgm:pt>
    <dgm:pt modelId="{51F16A79-5871-4CE4-90FE-E56B90EF24F0}">
      <dgm:prSet phldrT="[文字]" custT="1"/>
      <dgm:spPr/>
      <dgm:t>
        <a:bodyPr/>
        <a:lstStyle/>
        <a:p>
          <a:r>
            <a:rPr lang="en-US" altLang="zh-TW" sz="2000" dirty="0" smtClean="0"/>
            <a:t>Yield</a:t>
          </a:r>
          <a:endParaRPr lang="zh-TW" altLang="en-US" sz="2000" dirty="0"/>
        </a:p>
      </dgm:t>
    </dgm:pt>
    <dgm:pt modelId="{A8A1EDBB-BA40-48B5-B41F-55ADB41F3F8E}" type="parTrans" cxnId="{16BBEA3E-17EA-4E32-82B3-1213F7163683}">
      <dgm:prSet/>
      <dgm:spPr/>
      <dgm:t>
        <a:bodyPr/>
        <a:lstStyle/>
        <a:p>
          <a:endParaRPr lang="zh-TW" altLang="en-US"/>
        </a:p>
      </dgm:t>
    </dgm:pt>
    <dgm:pt modelId="{7A8A6F10-8812-40A3-A300-0C0AED92D6A2}" type="sibTrans" cxnId="{16BBEA3E-17EA-4E32-82B3-1213F7163683}">
      <dgm:prSet/>
      <dgm:spPr/>
      <dgm:t>
        <a:bodyPr/>
        <a:lstStyle/>
        <a:p>
          <a:endParaRPr lang="zh-TW" altLang="en-US"/>
        </a:p>
      </dgm:t>
    </dgm:pt>
    <dgm:pt modelId="{46BBB9ED-92DB-4B35-A31A-8C41719F75D6}">
      <dgm:prSet phldrT="[文字]" custT="1"/>
      <dgm:spPr/>
      <dgm:t>
        <a:bodyPr/>
        <a:lstStyle/>
        <a:p>
          <a:r>
            <a:rPr lang="en-US" altLang="zh-TW" sz="2000" dirty="0" smtClean="0"/>
            <a:t>Credit Analysis</a:t>
          </a:r>
          <a:endParaRPr lang="zh-TW" altLang="en-US" sz="2000" dirty="0"/>
        </a:p>
      </dgm:t>
    </dgm:pt>
    <dgm:pt modelId="{9220543E-DB38-4FA9-8A59-D7443DED6468}" type="parTrans" cxnId="{2DCEFB7E-2EF4-4D0A-A76C-0F92745168C2}">
      <dgm:prSet/>
      <dgm:spPr/>
      <dgm:t>
        <a:bodyPr/>
        <a:lstStyle/>
        <a:p>
          <a:endParaRPr lang="zh-TW" altLang="en-US"/>
        </a:p>
      </dgm:t>
    </dgm:pt>
    <dgm:pt modelId="{910B0B7A-ADCB-4994-ADD8-A8D42251D931}" type="sibTrans" cxnId="{2DCEFB7E-2EF4-4D0A-A76C-0F92745168C2}">
      <dgm:prSet/>
      <dgm:spPr/>
      <dgm:t>
        <a:bodyPr/>
        <a:lstStyle/>
        <a:p>
          <a:endParaRPr lang="zh-TW" altLang="en-US"/>
        </a:p>
      </dgm:t>
    </dgm:pt>
    <dgm:pt modelId="{E46020E3-1328-4C38-B4AB-E56B20368DAB}" type="pres">
      <dgm:prSet presAssocID="{6F9D645A-EEA0-4AEC-9812-683A67F2DB07}" presName="cycle" presStyleCnt="0">
        <dgm:presLayoutVars>
          <dgm:chMax val="1"/>
          <dgm:dir/>
          <dgm:animLvl val="ctr"/>
          <dgm:resizeHandles val="exact"/>
        </dgm:presLayoutVars>
      </dgm:prSet>
      <dgm:spPr/>
      <dgm:t>
        <a:bodyPr/>
        <a:lstStyle/>
        <a:p>
          <a:endParaRPr lang="zh-TW" altLang="en-US"/>
        </a:p>
      </dgm:t>
    </dgm:pt>
    <dgm:pt modelId="{89A11939-FD1E-4DC8-99C6-A7D909062C56}" type="pres">
      <dgm:prSet presAssocID="{1807C860-96CE-4FD4-9860-8127DC8549A0}" presName="centerShape" presStyleLbl="node0" presStyleIdx="0" presStyleCnt="1" custScaleX="125233" custScaleY="113648"/>
      <dgm:spPr/>
      <dgm:t>
        <a:bodyPr/>
        <a:lstStyle/>
        <a:p>
          <a:endParaRPr lang="zh-TW" altLang="en-US"/>
        </a:p>
      </dgm:t>
    </dgm:pt>
    <dgm:pt modelId="{E4E90F36-AA35-4655-B71A-A5584A377592}" type="pres">
      <dgm:prSet presAssocID="{4CD6A93F-5801-4FB5-8883-3D5D236FA05D}" presName="Name9" presStyleLbl="parChTrans1D2" presStyleIdx="0" presStyleCnt="5"/>
      <dgm:spPr/>
      <dgm:t>
        <a:bodyPr/>
        <a:lstStyle/>
        <a:p>
          <a:endParaRPr lang="zh-TW" altLang="en-US"/>
        </a:p>
      </dgm:t>
    </dgm:pt>
    <dgm:pt modelId="{91448723-C32C-4741-BE09-F03D2A51F212}" type="pres">
      <dgm:prSet presAssocID="{4CD6A93F-5801-4FB5-8883-3D5D236FA05D}" presName="connTx" presStyleLbl="parChTrans1D2" presStyleIdx="0" presStyleCnt="5"/>
      <dgm:spPr/>
      <dgm:t>
        <a:bodyPr/>
        <a:lstStyle/>
        <a:p>
          <a:endParaRPr lang="zh-TW" altLang="en-US"/>
        </a:p>
      </dgm:t>
    </dgm:pt>
    <dgm:pt modelId="{68CEC813-A7AA-4937-ADBD-37F2EC7DFA6F}" type="pres">
      <dgm:prSet presAssocID="{C09E261A-E9CD-46F8-9458-EDC4564EB19D}" presName="node" presStyleLbl="node1" presStyleIdx="0" presStyleCnt="5" custScaleX="131117">
        <dgm:presLayoutVars>
          <dgm:bulletEnabled val="1"/>
        </dgm:presLayoutVars>
      </dgm:prSet>
      <dgm:spPr/>
      <dgm:t>
        <a:bodyPr/>
        <a:lstStyle/>
        <a:p>
          <a:endParaRPr lang="zh-TW" altLang="en-US"/>
        </a:p>
      </dgm:t>
    </dgm:pt>
    <dgm:pt modelId="{EEBA0CE1-5DAD-420F-99D3-7AFDB83C8E00}" type="pres">
      <dgm:prSet presAssocID="{A91D32AB-03C2-4174-83F9-BD4F021A7C46}" presName="Name9" presStyleLbl="parChTrans1D2" presStyleIdx="1" presStyleCnt="5"/>
      <dgm:spPr/>
      <dgm:t>
        <a:bodyPr/>
        <a:lstStyle/>
        <a:p>
          <a:endParaRPr lang="zh-TW" altLang="en-US"/>
        </a:p>
      </dgm:t>
    </dgm:pt>
    <dgm:pt modelId="{B1B4EB7C-3942-44B3-AC13-93FA56816F6B}" type="pres">
      <dgm:prSet presAssocID="{A91D32AB-03C2-4174-83F9-BD4F021A7C46}" presName="connTx" presStyleLbl="parChTrans1D2" presStyleIdx="1" presStyleCnt="5"/>
      <dgm:spPr/>
      <dgm:t>
        <a:bodyPr/>
        <a:lstStyle/>
        <a:p>
          <a:endParaRPr lang="zh-TW" altLang="en-US"/>
        </a:p>
      </dgm:t>
    </dgm:pt>
    <dgm:pt modelId="{0AF3E048-4AF9-4EFA-9179-3F73D0D8C2C6}" type="pres">
      <dgm:prSet presAssocID="{0EC0A674-DF21-4859-87F7-921D1AADC788}" presName="node" presStyleLbl="node1" presStyleIdx="1" presStyleCnt="5" custScaleX="131117" custRadScaleRad="145251" custRadScaleInc="7641">
        <dgm:presLayoutVars>
          <dgm:bulletEnabled val="1"/>
        </dgm:presLayoutVars>
      </dgm:prSet>
      <dgm:spPr/>
      <dgm:t>
        <a:bodyPr/>
        <a:lstStyle/>
        <a:p>
          <a:endParaRPr lang="zh-TW" altLang="en-US"/>
        </a:p>
      </dgm:t>
    </dgm:pt>
    <dgm:pt modelId="{7E182F42-F47D-4510-AAED-F2C688A9093D}" type="pres">
      <dgm:prSet presAssocID="{8EA3C76C-8A90-40B5-AC81-889B2AFC9381}" presName="Name9" presStyleLbl="parChTrans1D2" presStyleIdx="2" presStyleCnt="5"/>
      <dgm:spPr/>
      <dgm:t>
        <a:bodyPr/>
        <a:lstStyle/>
        <a:p>
          <a:endParaRPr lang="zh-TW" altLang="en-US"/>
        </a:p>
      </dgm:t>
    </dgm:pt>
    <dgm:pt modelId="{887189FA-59E3-4638-A392-0F2998FBF7A3}" type="pres">
      <dgm:prSet presAssocID="{8EA3C76C-8A90-40B5-AC81-889B2AFC9381}" presName="connTx" presStyleLbl="parChTrans1D2" presStyleIdx="2" presStyleCnt="5"/>
      <dgm:spPr/>
      <dgm:t>
        <a:bodyPr/>
        <a:lstStyle/>
        <a:p>
          <a:endParaRPr lang="zh-TW" altLang="en-US"/>
        </a:p>
      </dgm:t>
    </dgm:pt>
    <dgm:pt modelId="{5F62761C-63D8-4A6A-AA42-E3E817B626BA}" type="pres">
      <dgm:prSet presAssocID="{44A5936A-F6A5-4DB9-935F-664F2C3BEDF2}" presName="node" presStyleLbl="node1" presStyleIdx="2" presStyleCnt="5" custScaleX="131117" custRadScaleRad="121088" custRadScaleInc="-31808">
        <dgm:presLayoutVars>
          <dgm:bulletEnabled val="1"/>
        </dgm:presLayoutVars>
      </dgm:prSet>
      <dgm:spPr/>
      <dgm:t>
        <a:bodyPr/>
        <a:lstStyle/>
        <a:p>
          <a:endParaRPr lang="zh-TW" altLang="en-US"/>
        </a:p>
      </dgm:t>
    </dgm:pt>
    <dgm:pt modelId="{0F9A48A6-0214-484C-8FEE-22959BF4760E}" type="pres">
      <dgm:prSet presAssocID="{A8A1EDBB-BA40-48B5-B41F-55ADB41F3F8E}" presName="Name9" presStyleLbl="parChTrans1D2" presStyleIdx="3" presStyleCnt="5"/>
      <dgm:spPr/>
      <dgm:t>
        <a:bodyPr/>
        <a:lstStyle/>
        <a:p>
          <a:endParaRPr lang="zh-TW" altLang="en-US"/>
        </a:p>
      </dgm:t>
    </dgm:pt>
    <dgm:pt modelId="{FF788FF1-CB53-4D19-999B-DDA3CB23326F}" type="pres">
      <dgm:prSet presAssocID="{A8A1EDBB-BA40-48B5-B41F-55ADB41F3F8E}" presName="connTx" presStyleLbl="parChTrans1D2" presStyleIdx="3" presStyleCnt="5"/>
      <dgm:spPr/>
      <dgm:t>
        <a:bodyPr/>
        <a:lstStyle/>
        <a:p>
          <a:endParaRPr lang="zh-TW" altLang="en-US"/>
        </a:p>
      </dgm:t>
    </dgm:pt>
    <dgm:pt modelId="{7575B376-B21A-417A-B2F5-6A70361E9198}" type="pres">
      <dgm:prSet presAssocID="{51F16A79-5871-4CE4-90FE-E56B90EF24F0}" presName="node" presStyleLbl="node1" presStyleIdx="3" presStyleCnt="5" custScaleX="131117" custRadScaleRad="125638" custRadScaleInc="37021">
        <dgm:presLayoutVars>
          <dgm:bulletEnabled val="1"/>
        </dgm:presLayoutVars>
      </dgm:prSet>
      <dgm:spPr/>
      <dgm:t>
        <a:bodyPr/>
        <a:lstStyle/>
        <a:p>
          <a:endParaRPr lang="zh-TW" altLang="en-US"/>
        </a:p>
      </dgm:t>
    </dgm:pt>
    <dgm:pt modelId="{1EE21897-A050-408B-9556-618A329E76A8}" type="pres">
      <dgm:prSet presAssocID="{9220543E-DB38-4FA9-8A59-D7443DED6468}" presName="Name9" presStyleLbl="parChTrans1D2" presStyleIdx="4" presStyleCnt="5"/>
      <dgm:spPr/>
      <dgm:t>
        <a:bodyPr/>
        <a:lstStyle/>
        <a:p>
          <a:endParaRPr lang="zh-TW" altLang="en-US"/>
        </a:p>
      </dgm:t>
    </dgm:pt>
    <dgm:pt modelId="{21C9536E-7C9F-4A05-A210-3785A60E9A27}" type="pres">
      <dgm:prSet presAssocID="{9220543E-DB38-4FA9-8A59-D7443DED6468}" presName="connTx" presStyleLbl="parChTrans1D2" presStyleIdx="4" presStyleCnt="5"/>
      <dgm:spPr/>
      <dgm:t>
        <a:bodyPr/>
        <a:lstStyle/>
        <a:p>
          <a:endParaRPr lang="zh-TW" altLang="en-US"/>
        </a:p>
      </dgm:t>
    </dgm:pt>
    <dgm:pt modelId="{3ABCC85B-AF0C-46AB-AF16-CBAA5A28B982}" type="pres">
      <dgm:prSet presAssocID="{46BBB9ED-92DB-4B35-A31A-8C41719F75D6}" presName="node" presStyleLbl="node1" presStyleIdx="4" presStyleCnt="5" custScaleX="131117" custRadScaleRad="146113" custRadScaleInc="-9268">
        <dgm:presLayoutVars>
          <dgm:bulletEnabled val="1"/>
        </dgm:presLayoutVars>
      </dgm:prSet>
      <dgm:spPr/>
      <dgm:t>
        <a:bodyPr/>
        <a:lstStyle/>
        <a:p>
          <a:endParaRPr lang="zh-TW" altLang="en-US"/>
        </a:p>
      </dgm:t>
    </dgm:pt>
  </dgm:ptLst>
  <dgm:cxnLst>
    <dgm:cxn modelId="{53534FA0-B991-4FD9-8E76-2A0769B05516}" type="presOf" srcId="{0EC0A674-DF21-4859-87F7-921D1AADC788}" destId="{0AF3E048-4AF9-4EFA-9179-3F73D0D8C2C6}" srcOrd="0" destOrd="0" presId="urn:microsoft.com/office/officeart/2005/8/layout/radial1"/>
    <dgm:cxn modelId="{919F42BC-8666-45AB-A1E4-9F60A69C20FE}" srcId="{1807C860-96CE-4FD4-9860-8127DC8549A0}" destId="{0EC0A674-DF21-4859-87F7-921D1AADC788}" srcOrd="1" destOrd="0" parTransId="{A91D32AB-03C2-4174-83F9-BD4F021A7C46}" sibTransId="{FE0F51F7-5EBF-4DA3-93F1-61A587163582}"/>
    <dgm:cxn modelId="{2694C347-320B-4813-BB57-69413171F859}" type="presOf" srcId="{C09E261A-E9CD-46F8-9458-EDC4564EB19D}" destId="{68CEC813-A7AA-4937-ADBD-37F2EC7DFA6F}" srcOrd="0" destOrd="0" presId="urn:microsoft.com/office/officeart/2005/8/layout/radial1"/>
    <dgm:cxn modelId="{BF64ED24-34AF-40A4-9026-58816AAF6DB3}" srcId="{1807C860-96CE-4FD4-9860-8127DC8549A0}" destId="{44A5936A-F6A5-4DB9-935F-664F2C3BEDF2}" srcOrd="2" destOrd="0" parTransId="{8EA3C76C-8A90-40B5-AC81-889B2AFC9381}" sibTransId="{B8AF00F6-0342-4E88-8AA3-2FC9C95591C9}"/>
    <dgm:cxn modelId="{83C79BF0-B223-4E80-98CC-F2CDE5E5591F}" type="presOf" srcId="{44A5936A-F6A5-4DB9-935F-664F2C3BEDF2}" destId="{5F62761C-63D8-4A6A-AA42-E3E817B626BA}" srcOrd="0" destOrd="0" presId="urn:microsoft.com/office/officeart/2005/8/layout/radial1"/>
    <dgm:cxn modelId="{63B4CA5B-7E14-41C3-9B43-9E92BD3D5C85}" type="presOf" srcId="{9220543E-DB38-4FA9-8A59-D7443DED6468}" destId="{1EE21897-A050-408B-9556-618A329E76A8}" srcOrd="0" destOrd="0" presId="urn:microsoft.com/office/officeart/2005/8/layout/radial1"/>
    <dgm:cxn modelId="{99F56371-9608-4449-8481-08EDB582FF62}" type="presOf" srcId="{A8A1EDBB-BA40-48B5-B41F-55ADB41F3F8E}" destId="{FF788FF1-CB53-4D19-999B-DDA3CB23326F}" srcOrd="1" destOrd="0" presId="urn:microsoft.com/office/officeart/2005/8/layout/radial1"/>
    <dgm:cxn modelId="{859FC096-E29F-48A6-9D10-279F5186CBF9}" type="presOf" srcId="{51F16A79-5871-4CE4-90FE-E56B90EF24F0}" destId="{7575B376-B21A-417A-B2F5-6A70361E9198}" srcOrd="0" destOrd="0" presId="urn:microsoft.com/office/officeart/2005/8/layout/radial1"/>
    <dgm:cxn modelId="{71F7053C-ADE2-435B-94BE-66981F39271C}" type="presOf" srcId="{A91D32AB-03C2-4174-83F9-BD4F021A7C46}" destId="{B1B4EB7C-3942-44B3-AC13-93FA56816F6B}" srcOrd="1" destOrd="0" presId="urn:microsoft.com/office/officeart/2005/8/layout/radial1"/>
    <dgm:cxn modelId="{0B80DD75-7D73-439E-A0ED-FD2BFDE7E1FF}" type="presOf" srcId="{1807C860-96CE-4FD4-9860-8127DC8549A0}" destId="{89A11939-FD1E-4DC8-99C6-A7D909062C56}" srcOrd="0" destOrd="0" presId="urn:microsoft.com/office/officeart/2005/8/layout/radial1"/>
    <dgm:cxn modelId="{16BBEA3E-17EA-4E32-82B3-1213F7163683}" srcId="{1807C860-96CE-4FD4-9860-8127DC8549A0}" destId="{51F16A79-5871-4CE4-90FE-E56B90EF24F0}" srcOrd="3" destOrd="0" parTransId="{A8A1EDBB-BA40-48B5-B41F-55ADB41F3F8E}" sibTransId="{7A8A6F10-8812-40A3-A300-0C0AED92D6A2}"/>
    <dgm:cxn modelId="{A655D466-2FA9-488E-BAEB-C2AF13692B50}" type="presOf" srcId="{4CD6A93F-5801-4FB5-8883-3D5D236FA05D}" destId="{91448723-C32C-4741-BE09-F03D2A51F212}" srcOrd="1" destOrd="0" presId="urn:microsoft.com/office/officeart/2005/8/layout/radial1"/>
    <dgm:cxn modelId="{2DCEFB7E-2EF4-4D0A-A76C-0F92745168C2}" srcId="{1807C860-96CE-4FD4-9860-8127DC8549A0}" destId="{46BBB9ED-92DB-4B35-A31A-8C41719F75D6}" srcOrd="4" destOrd="0" parTransId="{9220543E-DB38-4FA9-8A59-D7443DED6468}" sibTransId="{910B0B7A-ADCB-4994-ADD8-A8D42251D931}"/>
    <dgm:cxn modelId="{95E3D7A8-8A14-40C6-B6FD-6B04F6FF6D49}" type="presOf" srcId="{4CD6A93F-5801-4FB5-8883-3D5D236FA05D}" destId="{E4E90F36-AA35-4655-B71A-A5584A377592}" srcOrd="0" destOrd="0" presId="urn:microsoft.com/office/officeart/2005/8/layout/radial1"/>
    <dgm:cxn modelId="{6D51DFF0-692E-429C-966F-8EF6D55ECB7F}" type="presOf" srcId="{46BBB9ED-92DB-4B35-A31A-8C41719F75D6}" destId="{3ABCC85B-AF0C-46AB-AF16-CBAA5A28B982}" srcOrd="0" destOrd="0" presId="urn:microsoft.com/office/officeart/2005/8/layout/radial1"/>
    <dgm:cxn modelId="{C04E1F6C-784E-4857-A60F-F0ED4A210ADC}" type="presOf" srcId="{8EA3C76C-8A90-40B5-AC81-889B2AFC9381}" destId="{7E182F42-F47D-4510-AAED-F2C688A9093D}" srcOrd="0" destOrd="0" presId="urn:microsoft.com/office/officeart/2005/8/layout/radial1"/>
    <dgm:cxn modelId="{35E24C82-D099-4AD0-9694-353ADE76889F}" type="presOf" srcId="{6F9D645A-EEA0-4AEC-9812-683A67F2DB07}" destId="{E46020E3-1328-4C38-B4AB-E56B20368DAB}" srcOrd="0" destOrd="0" presId="urn:microsoft.com/office/officeart/2005/8/layout/radial1"/>
    <dgm:cxn modelId="{1A689F7D-CF3C-42A6-A46D-08F7A791AEE5}" type="presOf" srcId="{8EA3C76C-8A90-40B5-AC81-889B2AFC9381}" destId="{887189FA-59E3-4638-A392-0F2998FBF7A3}" srcOrd="1" destOrd="0" presId="urn:microsoft.com/office/officeart/2005/8/layout/radial1"/>
    <dgm:cxn modelId="{B1427F20-B90A-46AB-B358-5D7AE36448D3}" srcId="{1807C860-96CE-4FD4-9860-8127DC8549A0}" destId="{C09E261A-E9CD-46F8-9458-EDC4564EB19D}" srcOrd="0" destOrd="0" parTransId="{4CD6A93F-5801-4FB5-8883-3D5D236FA05D}" sibTransId="{2FA45456-94E5-4F0D-8132-0565EF3ED5C9}"/>
    <dgm:cxn modelId="{31EBB41C-D259-4E89-AEB5-31ED8B434E14}" type="presOf" srcId="{A91D32AB-03C2-4174-83F9-BD4F021A7C46}" destId="{EEBA0CE1-5DAD-420F-99D3-7AFDB83C8E00}" srcOrd="0" destOrd="0" presId="urn:microsoft.com/office/officeart/2005/8/layout/radial1"/>
    <dgm:cxn modelId="{3B413BA5-51DE-4C6F-AEAA-7AADE23E6E35}" type="presOf" srcId="{9220543E-DB38-4FA9-8A59-D7443DED6468}" destId="{21C9536E-7C9F-4A05-A210-3785A60E9A27}" srcOrd="1" destOrd="0" presId="urn:microsoft.com/office/officeart/2005/8/layout/radial1"/>
    <dgm:cxn modelId="{70545425-7AFD-4EA1-98DE-44DC7535DDD7}" srcId="{6F9D645A-EEA0-4AEC-9812-683A67F2DB07}" destId="{1807C860-96CE-4FD4-9860-8127DC8549A0}" srcOrd="0" destOrd="0" parTransId="{029F0C7F-5219-4CA3-8049-F61B5FE973F1}" sibTransId="{04C88D88-7BF9-4217-A108-53FE996FC4E4}"/>
    <dgm:cxn modelId="{42FAE3FA-005A-4469-923D-03B96973B4A1}" type="presOf" srcId="{A8A1EDBB-BA40-48B5-B41F-55ADB41F3F8E}" destId="{0F9A48A6-0214-484C-8FEE-22959BF4760E}" srcOrd="0" destOrd="0" presId="urn:microsoft.com/office/officeart/2005/8/layout/radial1"/>
    <dgm:cxn modelId="{329E5587-0C4E-44D5-B461-C8FB0A070B92}" type="presParOf" srcId="{E46020E3-1328-4C38-B4AB-E56B20368DAB}" destId="{89A11939-FD1E-4DC8-99C6-A7D909062C56}" srcOrd="0" destOrd="0" presId="urn:microsoft.com/office/officeart/2005/8/layout/radial1"/>
    <dgm:cxn modelId="{933E8AAA-F07A-4007-A746-EAFA3710AD6B}" type="presParOf" srcId="{E46020E3-1328-4C38-B4AB-E56B20368DAB}" destId="{E4E90F36-AA35-4655-B71A-A5584A377592}" srcOrd="1" destOrd="0" presId="urn:microsoft.com/office/officeart/2005/8/layout/radial1"/>
    <dgm:cxn modelId="{ABF8234E-56CA-47C4-A460-705128E353FF}" type="presParOf" srcId="{E4E90F36-AA35-4655-B71A-A5584A377592}" destId="{91448723-C32C-4741-BE09-F03D2A51F212}" srcOrd="0" destOrd="0" presId="urn:microsoft.com/office/officeart/2005/8/layout/radial1"/>
    <dgm:cxn modelId="{D83529D3-A5EA-4888-A609-59F179AA8152}" type="presParOf" srcId="{E46020E3-1328-4C38-B4AB-E56B20368DAB}" destId="{68CEC813-A7AA-4937-ADBD-37F2EC7DFA6F}" srcOrd="2" destOrd="0" presId="urn:microsoft.com/office/officeart/2005/8/layout/radial1"/>
    <dgm:cxn modelId="{7EF3E12E-4680-474C-B38F-4D9E9C403202}" type="presParOf" srcId="{E46020E3-1328-4C38-B4AB-E56B20368DAB}" destId="{EEBA0CE1-5DAD-420F-99D3-7AFDB83C8E00}" srcOrd="3" destOrd="0" presId="urn:microsoft.com/office/officeart/2005/8/layout/radial1"/>
    <dgm:cxn modelId="{CBCBC02E-E9A3-47DD-A7C8-DA9FE55BB09A}" type="presParOf" srcId="{EEBA0CE1-5DAD-420F-99D3-7AFDB83C8E00}" destId="{B1B4EB7C-3942-44B3-AC13-93FA56816F6B}" srcOrd="0" destOrd="0" presId="urn:microsoft.com/office/officeart/2005/8/layout/radial1"/>
    <dgm:cxn modelId="{CA821174-9317-4959-8DA0-EC70F5EBF254}" type="presParOf" srcId="{E46020E3-1328-4C38-B4AB-E56B20368DAB}" destId="{0AF3E048-4AF9-4EFA-9179-3F73D0D8C2C6}" srcOrd="4" destOrd="0" presId="urn:microsoft.com/office/officeart/2005/8/layout/radial1"/>
    <dgm:cxn modelId="{C77F34B3-B66C-4D00-B5C0-06BF532F4D54}" type="presParOf" srcId="{E46020E3-1328-4C38-B4AB-E56B20368DAB}" destId="{7E182F42-F47D-4510-AAED-F2C688A9093D}" srcOrd="5" destOrd="0" presId="urn:microsoft.com/office/officeart/2005/8/layout/radial1"/>
    <dgm:cxn modelId="{A9A26F2D-8A11-4113-BF35-3DC2840F4CB1}" type="presParOf" srcId="{7E182F42-F47D-4510-AAED-F2C688A9093D}" destId="{887189FA-59E3-4638-A392-0F2998FBF7A3}" srcOrd="0" destOrd="0" presId="urn:microsoft.com/office/officeart/2005/8/layout/radial1"/>
    <dgm:cxn modelId="{A80EDC8F-8E4B-4095-8B28-A6B7EFC0A5B7}" type="presParOf" srcId="{E46020E3-1328-4C38-B4AB-E56B20368DAB}" destId="{5F62761C-63D8-4A6A-AA42-E3E817B626BA}" srcOrd="6" destOrd="0" presId="urn:microsoft.com/office/officeart/2005/8/layout/radial1"/>
    <dgm:cxn modelId="{FA940743-CBE4-4F89-9D74-D83E50771924}" type="presParOf" srcId="{E46020E3-1328-4C38-B4AB-E56B20368DAB}" destId="{0F9A48A6-0214-484C-8FEE-22959BF4760E}" srcOrd="7" destOrd="0" presId="urn:microsoft.com/office/officeart/2005/8/layout/radial1"/>
    <dgm:cxn modelId="{ACF1A5B4-1F4B-4F42-A448-2D3C596EF2AF}" type="presParOf" srcId="{0F9A48A6-0214-484C-8FEE-22959BF4760E}" destId="{FF788FF1-CB53-4D19-999B-DDA3CB23326F}" srcOrd="0" destOrd="0" presId="urn:microsoft.com/office/officeart/2005/8/layout/radial1"/>
    <dgm:cxn modelId="{E8396EA6-0985-45C2-9C45-6C851F4CC40E}" type="presParOf" srcId="{E46020E3-1328-4C38-B4AB-E56B20368DAB}" destId="{7575B376-B21A-417A-B2F5-6A70361E9198}" srcOrd="8" destOrd="0" presId="urn:microsoft.com/office/officeart/2005/8/layout/radial1"/>
    <dgm:cxn modelId="{33127C7A-76FC-47F3-95E6-8C9D4B94C3B9}" type="presParOf" srcId="{E46020E3-1328-4C38-B4AB-E56B20368DAB}" destId="{1EE21897-A050-408B-9556-618A329E76A8}" srcOrd="9" destOrd="0" presId="urn:microsoft.com/office/officeart/2005/8/layout/radial1"/>
    <dgm:cxn modelId="{83125E01-8D94-419E-978F-40F57118C825}" type="presParOf" srcId="{1EE21897-A050-408B-9556-618A329E76A8}" destId="{21C9536E-7C9F-4A05-A210-3785A60E9A27}" srcOrd="0" destOrd="0" presId="urn:microsoft.com/office/officeart/2005/8/layout/radial1"/>
    <dgm:cxn modelId="{0C0BA8CA-2FF8-4BA0-90D3-10F90E47035C}" type="presParOf" srcId="{E46020E3-1328-4C38-B4AB-E56B20368DAB}" destId="{3ABCC85B-AF0C-46AB-AF16-CBAA5A28B982}"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4271E1-6460-4187-839D-2F60E2AD4A2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E2064F81-4025-4A06-A26E-8093E5300924}">
      <dgm:prSet phldrT="[文字]" custT="1"/>
      <dgm:spPr/>
      <dgm:t>
        <a:bodyPr/>
        <a:lstStyle/>
        <a:p>
          <a:r>
            <a:rPr lang="en-US" altLang="zh-TW" sz="1400" dirty="0" smtClean="0"/>
            <a:t>DEX  Sector</a:t>
          </a:r>
          <a:endParaRPr lang="zh-TW" altLang="en-US" sz="1400" dirty="0"/>
        </a:p>
      </dgm:t>
    </dgm:pt>
    <dgm:pt modelId="{FA45F80A-A702-4C23-8572-C4C75A7221FD}" type="parTrans" cxnId="{123F622D-2EEA-4D04-A44B-4DF223D6DC8D}">
      <dgm:prSet/>
      <dgm:spPr/>
      <dgm:t>
        <a:bodyPr/>
        <a:lstStyle/>
        <a:p>
          <a:endParaRPr lang="zh-TW" altLang="en-US" sz="1400"/>
        </a:p>
      </dgm:t>
    </dgm:pt>
    <dgm:pt modelId="{858DDC69-7941-4586-BD9F-735560CE5E69}" type="sibTrans" cxnId="{123F622D-2EEA-4D04-A44B-4DF223D6DC8D}">
      <dgm:prSet/>
      <dgm:spPr/>
      <dgm:t>
        <a:bodyPr/>
        <a:lstStyle/>
        <a:p>
          <a:endParaRPr lang="zh-TW" altLang="en-US" sz="1400"/>
        </a:p>
      </dgm:t>
    </dgm:pt>
    <dgm:pt modelId="{CEE5E054-B5A5-4AC5-B6F6-7EAB21E48841}">
      <dgm:prSet phldrT="[文字]" custT="1"/>
      <dgm:spPr/>
      <dgm:t>
        <a:bodyPr/>
        <a:lstStyle/>
        <a:p>
          <a:r>
            <a:rPr lang="en-US" altLang="zh-TW" sz="1400" dirty="0" smtClean="0"/>
            <a:t>Government</a:t>
          </a:r>
          <a:endParaRPr lang="zh-TW" altLang="en-US" sz="1400" dirty="0"/>
        </a:p>
      </dgm:t>
    </dgm:pt>
    <dgm:pt modelId="{AA8F89BF-8CCF-4DC5-B38A-F0C92E620500}" type="parTrans" cxnId="{25304B95-7AF7-4C9B-AC61-60D68CD93BEA}">
      <dgm:prSet/>
      <dgm:spPr/>
      <dgm:t>
        <a:bodyPr/>
        <a:lstStyle/>
        <a:p>
          <a:endParaRPr lang="zh-TW" altLang="en-US" sz="1400"/>
        </a:p>
      </dgm:t>
    </dgm:pt>
    <dgm:pt modelId="{BFA87E7D-99BD-4E95-93C5-E95FE2A625E4}" type="sibTrans" cxnId="{25304B95-7AF7-4C9B-AC61-60D68CD93BEA}">
      <dgm:prSet/>
      <dgm:spPr/>
      <dgm:t>
        <a:bodyPr/>
        <a:lstStyle/>
        <a:p>
          <a:endParaRPr lang="zh-TW" altLang="en-US" sz="1400"/>
        </a:p>
      </dgm:t>
    </dgm:pt>
    <dgm:pt modelId="{0CC39DB1-ADFC-456E-8E09-A1FE6B7E9863}">
      <dgm:prSet phldrT="[文字]" custT="1"/>
      <dgm:spPr/>
      <dgm:t>
        <a:bodyPr/>
        <a:lstStyle/>
        <a:p>
          <a:r>
            <a:rPr lang="en-US" altLang="zh-TW" sz="1400" dirty="0" smtClean="0"/>
            <a:t>Provincial</a:t>
          </a:r>
          <a:endParaRPr lang="zh-TW" altLang="en-US" sz="1400" dirty="0"/>
        </a:p>
      </dgm:t>
    </dgm:pt>
    <dgm:pt modelId="{9240D82C-D60B-4C12-9455-EAB1CE3C4806}" type="parTrans" cxnId="{3EE38294-A88C-4E44-8DB2-7DA567825777}">
      <dgm:prSet/>
      <dgm:spPr/>
      <dgm:t>
        <a:bodyPr/>
        <a:lstStyle/>
        <a:p>
          <a:endParaRPr lang="zh-TW" altLang="en-US" sz="1400"/>
        </a:p>
      </dgm:t>
    </dgm:pt>
    <dgm:pt modelId="{664A06E9-73DB-4E1C-AC94-0271A4E5A206}" type="sibTrans" cxnId="{3EE38294-A88C-4E44-8DB2-7DA567825777}">
      <dgm:prSet/>
      <dgm:spPr/>
      <dgm:t>
        <a:bodyPr/>
        <a:lstStyle/>
        <a:p>
          <a:endParaRPr lang="zh-TW" altLang="en-US" sz="1400"/>
        </a:p>
      </dgm:t>
    </dgm:pt>
    <dgm:pt modelId="{CEF3D7DB-755C-42C8-BEE0-65E269DD071C}">
      <dgm:prSet phldrT="[文字]" custT="1"/>
      <dgm:spPr/>
      <dgm:t>
        <a:bodyPr/>
        <a:lstStyle/>
        <a:p>
          <a:r>
            <a:rPr lang="en-US" altLang="zh-TW" sz="1400" dirty="0" smtClean="0"/>
            <a:t>Municipal</a:t>
          </a:r>
          <a:endParaRPr lang="zh-TW" altLang="en-US" sz="1400" dirty="0"/>
        </a:p>
      </dgm:t>
    </dgm:pt>
    <dgm:pt modelId="{AA70DB06-78AD-4837-9D90-4EBE35A06B8C}" type="parTrans" cxnId="{6A00F4F9-E4D9-4E6F-A883-D10ADFDDB1A5}">
      <dgm:prSet/>
      <dgm:spPr/>
      <dgm:t>
        <a:bodyPr/>
        <a:lstStyle/>
        <a:p>
          <a:endParaRPr lang="zh-TW" altLang="en-US" sz="1400"/>
        </a:p>
      </dgm:t>
    </dgm:pt>
    <dgm:pt modelId="{4BE62B4B-3CE3-4B70-AE38-5887E30BB277}" type="sibTrans" cxnId="{6A00F4F9-E4D9-4E6F-A883-D10ADFDDB1A5}">
      <dgm:prSet/>
      <dgm:spPr/>
      <dgm:t>
        <a:bodyPr/>
        <a:lstStyle/>
        <a:p>
          <a:endParaRPr lang="zh-TW" altLang="en-US" sz="1400"/>
        </a:p>
      </dgm:t>
    </dgm:pt>
    <dgm:pt modelId="{5C211798-3D39-40FE-9F9C-5250489F4059}">
      <dgm:prSet phldrT="[文字]" custT="1"/>
      <dgm:spPr/>
      <dgm:t>
        <a:bodyPr/>
        <a:lstStyle/>
        <a:p>
          <a:r>
            <a:rPr lang="en-US" altLang="zh-TW" sz="1400" dirty="0" smtClean="0"/>
            <a:t>Corporate</a:t>
          </a:r>
          <a:endParaRPr lang="zh-TW" altLang="en-US" sz="1400" dirty="0"/>
        </a:p>
      </dgm:t>
    </dgm:pt>
    <dgm:pt modelId="{82FBAF2F-EC15-4A98-A8A9-99895A56D493}" type="parTrans" cxnId="{8ACFB98B-1D6C-405B-8520-4F9A8D5D16BC}">
      <dgm:prSet/>
      <dgm:spPr/>
      <dgm:t>
        <a:bodyPr/>
        <a:lstStyle/>
        <a:p>
          <a:endParaRPr lang="zh-TW" altLang="en-US" sz="1400"/>
        </a:p>
      </dgm:t>
    </dgm:pt>
    <dgm:pt modelId="{20F50D1D-8AB6-4040-8EFE-0AC5A560657D}" type="sibTrans" cxnId="{8ACFB98B-1D6C-405B-8520-4F9A8D5D16BC}">
      <dgm:prSet/>
      <dgm:spPr/>
      <dgm:t>
        <a:bodyPr/>
        <a:lstStyle/>
        <a:p>
          <a:endParaRPr lang="zh-TW" altLang="en-US" sz="1400"/>
        </a:p>
      </dgm:t>
    </dgm:pt>
    <dgm:pt modelId="{E2287469-9867-4617-980A-ED92ECC2AE0F}">
      <dgm:prSet phldrT="[文字]" custT="1"/>
      <dgm:spPr/>
      <dgm:t>
        <a:bodyPr/>
        <a:lstStyle/>
        <a:p>
          <a:r>
            <a:rPr lang="en-US" altLang="zh-TW" sz="1400" dirty="0" smtClean="0"/>
            <a:t>Ranking</a:t>
          </a:r>
        </a:p>
        <a:p>
          <a:r>
            <a:rPr lang="en-US" altLang="zh-TW" sz="1400" dirty="0" smtClean="0"/>
            <a:t>/Score</a:t>
          </a:r>
          <a:endParaRPr lang="zh-TW" altLang="en-US" sz="1400" dirty="0"/>
        </a:p>
      </dgm:t>
    </dgm:pt>
    <dgm:pt modelId="{DAA7A549-5B26-47BF-8C0D-0731C7F6DE15}" type="parTrans" cxnId="{91F8D397-896A-4AA8-A372-F0341CE14A8B}">
      <dgm:prSet/>
      <dgm:spPr/>
      <dgm:t>
        <a:bodyPr/>
        <a:lstStyle/>
        <a:p>
          <a:endParaRPr lang="zh-TW" altLang="en-US" sz="1400"/>
        </a:p>
      </dgm:t>
    </dgm:pt>
    <dgm:pt modelId="{A6B5EE1B-12C1-4973-BEF8-E3D91974AEA7}" type="sibTrans" cxnId="{91F8D397-896A-4AA8-A372-F0341CE14A8B}">
      <dgm:prSet/>
      <dgm:spPr/>
      <dgm:t>
        <a:bodyPr/>
        <a:lstStyle/>
        <a:p>
          <a:endParaRPr lang="zh-TW" altLang="en-US" sz="1400"/>
        </a:p>
      </dgm:t>
    </dgm:pt>
    <dgm:pt modelId="{99C6DB38-862A-4A66-9854-3A382BB6ACC3}">
      <dgm:prSet phldrT="[文字]" custT="1"/>
      <dgm:spPr/>
      <dgm:t>
        <a:bodyPr/>
        <a:lstStyle/>
        <a:p>
          <a:r>
            <a:rPr lang="en-US" altLang="zh-TW" sz="1400" dirty="0" smtClean="0"/>
            <a:t>Duration </a:t>
          </a:r>
          <a:endParaRPr lang="zh-TW" altLang="en-US" sz="1400" dirty="0"/>
        </a:p>
      </dgm:t>
    </dgm:pt>
    <dgm:pt modelId="{253DD2D1-3AAB-4B59-872E-7AC6E9665C4B}" type="parTrans" cxnId="{FFA72759-90DF-4FCD-B8EC-848FD2BD7FA8}">
      <dgm:prSet/>
      <dgm:spPr/>
      <dgm:t>
        <a:bodyPr/>
        <a:lstStyle/>
        <a:p>
          <a:endParaRPr lang="zh-TW" altLang="en-US" sz="1400"/>
        </a:p>
      </dgm:t>
    </dgm:pt>
    <dgm:pt modelId="{08457383-4DBB-4F3D-B8D1-A2B9E22F4C13}" type="sibTrans" cxnId="{FFA72759-90DF-4FCD-B8EC-848FD2BD7FA8}">
      <dgm:prSet/>
      <dgm:spPr/>
      <dgm:t>
        <a:bodyPr/>
        <a:lstStyle/>
        <a:p>
          <a:endParaRPr lang="zh-TW" altLang="en-US" sz="1400"/>
        </a:p>
      </dgm:t>
    </dgm:pt>
    <dgm:pt modelId="{A5B77CB7-9487-4432-B93F-5BF1523D5567}">
      <dgm:prSet phldrT="[文字]" custT="1"/>
      <dgm:spPr/>
      <dgm:t>
        <a:bodyPr/>
        <a:lstStyle/>
        <a:p>
          <a:r>
            <a:rPr lang="en-US" altLang="zh-TW" sz="1400" dirty="0" smtClean="0"/>
            <a:t>Weight</a:t>
          </a:r>
          <a:endParaRPr lang="zh-TW" altLang="en-US" sz="1400" dirty="0"/>
        </a:p>
      </dgm:t>
    </dgm:pt>
    <dgm:pt modelId="{4DE543A7-F48F-4CEC-8539-1A13DD4E15E9}" type="parTrans" cxnId="{82B753B9-A982-4873-9682-F404BFA853C8}">
      <dgm:prSet/>
      <dgm:spPr/>
      <dgm:t>
        <a:bodyPr/>
        <a:lstStyle/>
        <a:p>
          <a:endParaRPr lang="zh-TW" altLang="en-US" sz="1400"/>
        </a:p>
      </dgm:t>
    </dgm:pt>
    <dgm:pt modelId="{2B0B00AA-AF36-4463-B9A2-EF9234DB7FAC}" type="sibTrans" cxnId="{82B753B9-A982-4873-9682-F404BFA853C8}">
      <dgm:prSet/>
      <dgm:spPr/>
      <dgm:t>
        <a:bodyPr/>
        <a:lstStyle/>
        <a:p>
          <a:endParaRPr lang="zh-TW" altLang="en-US" sz="1400"/>
        </a:p>
      </dgm:t>
    </dgm:pt>
    <dgm:pt modelId="{1D1E0201-AD4A-4D54-A931-F677B8BD197A}">
      <dgm:prSet phldrT="[文字]" custT="1"/>
      <dgm:spPr/>
      <dgm:t>
        <a:bodyPr/>
        <a:lstStyle/>
        <a:p>
          <a:r>
            <a:rPr lang="en-US" altLang="zh-TW" sz="1400" dirty="0" smtClean="0"/>
            <a:t>Yield</a:t>
          </a:r>
          <a:endParaRPr lang="zh-TW" altLang="en-US" sz="1400" dirty="0"/>
        </a:p>
      </dgm:t>
    </dgm:pt>
    <dgm:pt modelId="{6C170E28-2FF7-4834-85BF-13C1D2C0BA84}" type="parTrans" cxnId="{A3E367B3-7EF0-46D7-8591-8C3E84133E3D}">
      <dgm:prSet/>
      <dgm:spPr/>
      <dgm:t>
        <a:bodyPr/>
        <a:lstStyle/>
        <a:p>
          <a:endParaRPr lang="zh-TW" altLang="en-US" sz="1400"/>
        </a:p>
      </dgm:t>
    </dgm:pt>
    <dgm:pt modelId="{654C750C-E040-4569-9C8A-9A6DE5E04989}" type="sibTrans" cxnId="{A3E367B3-7EF0-46D7-8591-8C3E84133E3D}">
      <dgm:prSet/>
      <dgm:spPr/>
      <dgm:t>
        <a:bodyPr/>
        <a:lstStyle/>
        <a:p>
          <a:endParaRPr lang="zh-TW" altLang="en-US" sz="1400"/>
        </a:p>
      </dgm:t>
    </dgm:pt>
    <dgm:pt modelId="{70618AE5-E3E6-4A76-8324-9961936B6C50}">
      <dgm:prSet phldrT="[文字]" custT="1"/>
      <dgm:spPr/>
      <dgm:t>
        <a:bodyPr/>
        <a:lstStyle/>
        <a:p>
          <a:r>
            <a:rPr lang="en-US" altLang="zh-TW" sz="1200" dirty="0" smtClean="0"/>
            <a:t>Preliminary Selection</a:t>
          </a:r>
          <a:endParaRPr lang="zh-TW" altLang="en-US" sz="1200" dirty="0"/>
        </a:p>
      </dgm:t>
    </dgm:pt>
    <dgm:pt modelId="{26D35F5D-3992-4328-B7C4-D4A621CB6B7F}" type="parTrans" cxnId="{04A336A6-E90F-4F3F-8A57-4DF2946C1FA1}">
      <dgm:prSet/>
      <dgm:spPr/>
      <dgm:t>
        <a:bodyPr/>
        <a:lstStyle/>
        <a:p>
          <a:endParaRPr lang="zh-TW" altLang="en-US" sz="1400"/>
        </a:p>
      </dgm:t>
    </dgm:pt>
    <dgm:pt modelId="{9780F7FC-23E1-4179-AEF2-AC0DC5A28563}" type="sibTrans" cxnId="{04A336A6-E90F-4F3F-8A57-4DF2946C1FA1}">
      <dgm:prSet/>
      <dgm:spPr/>
      <dgm:t>
        <a:bodyPr/>
        <a:lstStyle/>
        <a:p>
          <a:endParaRPr lang="zh-TW" altLang="en-US" sz="1400"/>
        </a:p>
      </dgm:t>
    </dgm:pt>
    <dgm:pt modelId="{1DD2C3AA-81F1-43A7-A785-C620256AB8A6}">
      <dgm:prSet phldrT="[文字]" custT="1"/>
      <dgm:spPr/>
      <dgm:t>
        <a:bodyPr/>
        <a:lstStyle/>
        <a:p>
          <a:r>
            <a:rPr lang="en-US" altLang="zh-TW" sz="1400" dirty="0" smtClean="0"/>
            <a:t>Top 20 bonds in each sector with the highest overall score</a:t>
          </a:r>
          <a:endParaRPr lang="zh-TW" altLang="en-US" sz="1400" dirty="0"/>
        </a:p>
      </dgm:t>
    </dgm:pt>
    <dgm:pt modelId="{C1FDC03C-EC34-4884-A068-EACD376D7D06}" type="parTrans" cxnId="{29E91A51-AF31-40F0-A05F-69CB10DFC301}">
      <dgm:prSet/>
      <dgm:spPr/>
      <dgm:t>
        <a:bodyPr/>
        <a:lstStyle/>
        <a:p>
          <a:endParaRPr lang="zh-TW" altLang="en-US" sz="1400"/>
        </a:p>
      </dgm:t>
    </dgm:pt>
    <dgm:pt modelId="{3E1B871B-9355-46C7-9DB2-18F82DD2FAD1}" type="sibTrans" cxnId="{29E91A51-AF31-40F0-A05F-69CB10DFC301}">
      <dgm:prSet/>
      <dgm:spPr/>
      <dgm:t>
        <a:bodyPr/>
        <a:lstStyle/>
        <a:p>
          <a:endParaRPr lang="zh-TW" altLang="en-US" sz="1400"/>
        </a:p>
      </dgm:t>
    </dgm:pt>
    <dgm:pt modelId="{BF66B01F-8119-4E07-B0B4-397F3B8C3E19}">
      <dgm:prSet phldrT="[文字]" custT="1"/>
      <dgm:spPr/>
      <dgm:t>
        <a:bodyPr/>
        <a:lstStyle/>
        <a:p>
          <a:r>
            <a:rPr lang="en-US" altLang="zh-TW" sz="1400" dirty="0" smtClean="0"/>
            <a:t>Credit Screening</a:t>
          </a:r>
          <a:endParaRPr lang="zh-TW" altLang="en-US" sz="1400" dirty="0"/>
        </a:p>
      </dgm:t>
    </dgm:pt>
    <dgm:pt modelId="{69E1AB30-36A5-4E0D-8430-EBA6CF35571E}" type="parTrans" cxnId="{1D03D6D7-F8A5-4B67-A8D0-9E5EC1055080}">
      <dgm:prSet/>
      <dgm:spPr/>
      <dgm:t>
        <a:bodyPr/>
        <a:lstStyle/>
        <a:p>
          <a:endParaRPr lang="zh-TW" altLang="en-US" sz="1400"/>
        </a:p>
      </dgm:t>
    </dgm:pt>
    <dgm:pt modelId="{53EE6A00-A618-44D3-A6DC-25AB0068E827}" type="sibTrans" cxnId="{1D03D6D7-F8A5-4B67-A8D0-9E5EC1055080}">
      <dgm:prSet/>
      <dgm:spPr/>
      <dgm:t>
        <a:bodyPr/>
        <a:lstStyle/>
        <a:p>
          <a:endParaRPr lang="zh-TW" altLang="en-US" sz="1400"/>
        </a:p>
      </dgm:t>
    </dgm:pt>
    <dgm:pt modelId="{64405E90-AA3E-4A0E-B04F-19273DF64C51}">
      <dgm:prSet phldrT="[文字]" custT="1"/>
      <dgm:spPr/>
      <dgm:t>
        <a:bodyPr/>
        <a:lstStyle/>
        <a:p>
          <a:r>
            <a:rPr lang="en-US" altLang="zh-TW" sz="1400" dirty="0" smtClean="0"/>
            <a:t>Top 10 bonds with strong credit trustworthiness</a:t>
          </a:r>
          <a:endParaRPr lang="zh-TW" altLang="en-US" sz="1400" dirty="0"/>
        </a:p>
      </dgm:t>
    </dgm:pt>
    <dgm:pt modelId="{6CC5ACCE-B6BA-4F96-AFE0-2032450C8A42}" type="parTrans" cxnId="{1409ED05-B01C-4726-A404-8D2106CB0246}">
      <dgm:prSet/>
      <dgm:spPr/>
      <dgm:t>
        <a:bodyPr/>
        <a:lstStyle/>
        <a:p>
          <a:endParaRPr lang="zh-TW" altLang="en-US"/>
        </a:p>
      </dgm:t>
    </dgm:pt>
    <dgm:pt modelId="{A671B305-0644-4A4F-88CC-EE3E9440937B}" type="sibTrans" cxnId="{1409ED05-B01C-4726-A404-8D2106CB0246}">
      <dgm:prSet/>
      <dgm:spPr/>
      <dgm:t>
        <a:bodyPr/>
        <a:lstStyle/>
        <a:p>
          <a:endParaRPr lang="zh-TW" altLang="en-US"/>
        </a:p>
      </dgm:t>
    </dgm:pt>
    <dgm:pt modelId="{12FF5B3F-5FD3-48F3-854D-43AED69CC100}" type="pres">
      <dgm:prSet presAssocID="{234271E1-6460-4187-839D-2F60E2AD4A24}" presName="linearFlow" presStyleCnt="0">
        <dgm:presLayoutVars>
          <dgm:dir/>
          <dgm:animLvl val="lvl"/>
          <dgm:resizeHandles val="exact"/>
        </dgm:presLayoutVars>
      </dgm:prSet>
      <dgm:spPr/>
      <dgm:t>
        <a:bodyPr/>
        <a:lstStyle/>
        <a:p>
          <a:endParaRPr lang="zh-TW" altLang="en-US"/>
        </a:p>
      </dgm:t>
    </dgm:pt>
    <dgm:pt modelId="{4D087A30-B91D-45C2-8BCD-F915774AC14F}" type="pres">
      <dgm:prSet presAssocID="{E2064F81-4025-4A06-A26E-8093E5300924}" presName="composite" presStyleCnt="0"/>
      <dgm:spPr/>
    </dgm:pt>
    <dgm:pt modelId="{8FB18165-F338-463D-92D4-4BF01F3E8D56}" type="pres">
      <dgm:prSet presAssocID="{E2064F81-4025-4A06-A26E-8093E5300924}" presName="parentText" presStyleLbl="alignNode1" presStyleIdx="0" presStyleCnt="4">
        <dgm:presLayoutVars>
          <dgm:chMax val="1"/>
          <dgm:bulletEnabled val="1"/>
        </dgm:presLayoutVars>
      </dgm:prSet>
      <dgm:spPr/>
      <dgm:t>
        <a:bodyPr/>
        <a:lstStyle/>
        <a:p>
          <a:endParaRPr lang="zh-TW" altLang="en-US"/>
        </a:p>
      </dgm:t>
    </dgm:pt>
    <dgm:pt modelId="{243A412E-AD67-4301-A008-69FF254B5D46}" type="pres">
      <dgm:prSet presAssocID="{E2064F81-4025-4A06-A26E-8093E5300924}" presName="descendantText" presStyleLbl="alignAcc1" presStyleIdx="0" presStyleCnt="4" custScaleY="141843">
        <dgm:presLayoutVars>
          <dgm:bulletEnabled val="1"/>
        </dgm:presLayoutVars>
      </dgm:prSet>
      <dgm:spPr/>
      <dgm:t>
        <a:bodyPr/>
        <a:lstStyle/>
        <a:p>
          <a:endParaRPr lang="zh-TW" altLang="en-US"/>
        </a:p>
      </dgm:t>
    </dgm:pt>
    <dgm:pt modelId="{7E129677-933E-403B-B15D-34CBD29C7FC9}" type="pres">
      <dgm:prSet presAssocID="{858DDC69-7941-4586-BD9F-735560CE5E69}" presName="sp" presStyleCnt="0"/>
      <dgm:spPr/>
    </dgm:pt>
    <dgm:pt modelId="{72ABCB70-CED4-480E-8B69-12D413F64B77}" type="pres">
      <dgm:prSet presAssocID="{E2287469-9867-4617-980A-ED92ECC2AE0F}" presName="composite" presStyleCnt="0"/>
      <dgm:spPr/>
    </dgm:pt>
    <dgm:pt modelId="{165EFD6A-E247-4C82-9F19-74B89899E815}" type="pres">
      <dgm:prSet presAssocID="{E2287469-9867-4617-980A-ED92ECC2AE0F}" presName="parentText" presStyleLbl="alignNode1" presStyleIdx="1" presStyleCnt="4">
        <dgm:presLayoutVars>
          <dgm:chMax val="1"/>
          <dgm:bulletEnabled val="1"/>
        </dgm:presLayoutVars>
      </dgm:prSet>
      <dgm:spPr/>
      <dgm:t>
        <a:bodyPr/>
        <a:lstStyle/>
        <a:p>
          <a:endParaRPr lang="zh-TW" altLang="en-US"/>
        </a:p>
      </dgm:t>
    </dgm:pt>
    <dgm:pt modelId="{BEBF11B1-D71A-4704-B771-60B255F32225}" type="pres">
      <dgm:prSet presAssocID="{E2287469-9867-4617-980A-ED92ECC2AE0F}" presName="descendantText" presStyleLbl="alignAcc1" presStyleIdx="1" presStyleCnt="4">
        <dgm:presLayoutVars>
          <dgm:bulletEnabled val="1"/>
        </dgm:presLayoutVars>
      </dgm:prSet>
      <dgm:spPr/>
      <dgm:t>
        <a:bodyPr/>
        <a:lstStyle/>
        <a:p>
          <a:endParaRPr lang="zh-TW" altLang="en-US"/>
        </a:p>
      </dgm:t>
    </dgm:pt>
    <dgm:pt modelId="{34EF7B6C-FC93-4B77-BF58-38B8C8C4CAE7}" type="pres">
      <dgm:prSet presAssocID="{A6B5EE1B-12C1-4973-BEF8-E3D91974AEA7}" presName="sp" presStyleCnt="0"/>
      <dgm:spPr/>
    </dgm:pt>
    <dgm:pt modelId="{3EA4609C-A006-4766-B625-B7B657AC6C29}" type="pres">
      <dgm:prSet presAssocID="{70618AE5-E3E6-4A76-8324-9961936B6C50}" presName="composite" presStyleCnt="0"/>
      <dgm:spPr/>
    </dgm:pt>
    <dgm:pt modelId="{006E16D5-C827-4722-A76C-D716FE93E462}" type="pres">
      <dgm:prSet presAssocID="{70618AE5-E3E6-4A76-8324-9961936B6C50}" presName="parentText" presStyleLbl="alignNode1" presStyleIdx="2" presStyleCnt="4">
        <dgm:presLayoutVars>
          <dgm:chMax val="1"/>
          <dgm:bulletEnabled val="1"/>
        </dgm:presLayoutVars>
      </dgm:prSet>
      <dgm:spPr/>
      <dgm:t>
        <a:bodyPr/>
        <a:lstStyle/>
        <a:p>
          <a:endParaRPr lang="zh-TW" altLang="en-US"/>
        </a:p>
      </dgm:t>
    </dgm:pt>
    <dgm:pt modelId="{BD284B29-FF62-4C04-948A-717FBF9499A1}" type="pres">
      <dgm:prSet presAssocID="{70618AE5-E3E6-4A76-8324-9961936B6C50}" presName="descendantText" presStyleLbl="alignAcc1" presStyleIdx="2" presStyleCnt="4">
        <dgm:presLayoutVars>
          <dgm:bulletEnabled val="1"/>
        </dgm:presLayoutVars>
      </dgm:prSet>
      <dgm:spPr/>
      <dgm:t>
        <a:bodyPr/>
        <a:lstStyle/>
        <a:p>
          <a:endParaRPr lang="zh-TW" altLang="en-US"/>
        </a:p>
      </dgm:t>
    </dgm:pt>
    <dgm:pt modelId="{72DBA9A2-AA9D-4B35-97EA-283E96923FD1}" type="pres">
      <dgm:prSet presAssocID="{9780F7FC-23E1-4179-AEF2-AC0DC5A28563}" presName="sp" presStyleCnt="0"/>
      <dgm:spPr/>
    </dgm:pt>
    <dgm:pt modelId="{C737E59D-6C0A-4FF2-A94F-501CEEE39424}" type="pres">
      <dgm:prSet presAssocID="{BF66B01F-8119-4E07-B0B4-397F3B8C3E19}" presName="composite" presStyleCnt="0"/>
      <dgm:spPr/>
    </dgm:pt>
    <dgm:pt modelId="{975B871F-E416-4134-A2F9-FDD53DBB2281}" type="pres">
      <dgm:prSet presAssocID="{BF66B01F-8119-4E07-B0B4-397F3B8C3E19}" presName="parentText" presStyleLbl="alignNode1" presStyleIdx="3" presStyleCnt="4">
        <dgm:presLayoutVars>
          <dgm:chMax val="1"/>
          <dgm:bulletEnabled val="1"/>
        </dgm:presLayoutVars>
      </dgm:prSet>
      <dgm:spPr/>
      <dgm:t>
        <a:bodyPr/>
        <a:lstStyle/>
        <a:p>
          <a:endParaRPr lang="zh-TW" altLang="en-US"/>
        </a:p>
      </dgm:t>
    </dgm:pt>
    <dgm:pt modelId="{E00173F4-F1FF-48B8-93E0-BAA85ECFFB11}" type="pres">
      <dgm:prSet presAssocID="{BF66B01F-8119-4E07-B0B4-397F3B8C3E19}" presName="descendantText" presStyleLbl="alignAcc1" presStyleIdx="3" presStyleCnt="4">
        <dgm:presLayoutVars>
          <dgm:bulletEnabled val="1"/>
        </dgm:presLayoutVars>
      </dgm:prSet>
      <dgm:spPr/>
      <dgm:t>
        <a:bodyPr/>
        <a:lstStyle/>
        <a:p>
          <a:endParaRPr lang="zh-TW" altLang="en-US"/>
        </a:p>
      </dgm:t>
    </dgm:pt>
  </dgm:ptLst>
  <dgm:cxnLst>
    <dgm:cxn modelId="{BE3F632C-93CA-41CA-882B-BEB46C786DE7}" type="presOf" srcId="{5C211798-3D39-40FE-9F9C-5250489F4059}" destId="{243A412E-AD67-4301-A008-69FF254B5D46}" srcOrd="0" destOrd="3" presId="urn:microsoft.com/office/officeart/2005/8/layout/chevron2"/>
    <dgm:cxn modelId="{72B56E34-032E-4256-BF38-C017F836A308}" type="presOf" srcId="{1D1E0201-AD4A-4D54-A931-F677B8BD197A}" destId="{BEBF11B1-D71A-4704-B771-60B255F32225}" srcOrd="0" destOrd="2" presId="urn:microsoft.com/office/officeart/2005/8/layout/chevron2"/>
    <dgm:cxn modelId="{1D03D6D7-F8A5-4B67-A8D0-9E5EC1055080}" srcId="{234271E1-6460-4187-839D-2F60E2AD4A24}" destId="{BF66B01F-8119-4E07-B0B4-397F3B8C3E19}" srcOrd="3" destOrd="0" parTransId="{69E1AB30-36A5-4E0D-8430-EBA6CF35571E}" sibTransId="{53EE6A00-A618-44D3-A6DC-25AB0068E827}"/>
    <dgm:cxn modelId="{3EE38294-A88C-4E44-8DB2-7DA567825777}" srcId="{E2064F81-4025-4A06-A26E-8093E5300924}" destId="{0CC39DB1-ADFC-456E-8E09-A1FE6B7E9863}" srcOrd="1" destOrd="0" parTransId="{9240D82C-D60B-4C12-9455-EAB1CE3C4806}" sibTransId="{664A06E9-73DB-4E1C-AC94-0271A4E5A206}"/>
    <dgm:cxn modelId="{AF8F04FC-567E-455C-AEEC-AA12C51BE17C}" type="presOf" srcId="{CEF3D7DB-755C-42C8-BEE0-65E269DD071C}" destId="{243A412E-AD67-4301-A008-69FF254B5D46}" srcOrd="0" destOrd="2" presId="urn:microsoft.com/office/officeart/2005/8/layout/chevron2"/>
    <dgm:cxn modelId="{FAF681FE-4D15-4948-B4C8-5235A1536B90}" type="presOf" srcId="{CEE5E054-B5A5-4AC5-B6F6-7EAB21E48841}" destId="{243A412E-AD67-4301-A008-69FF254B5D46}" srcOrd="0" destOrd="0" presId="urn:microsoft.com/office/officeart/2005/8/layout/chevron2"/>
    <dgm:cxn modelId="{8ACFB98B-1D6C-405B-8520-4F9A8D5D16BC}" srcId="{E2064F81-4025-4A06-A26E-8093E5300924}" destId="{5C211798-3D39-40FE-9F9C-5250489F4059}" srcOrd="3" destOrd="0" parTransId="{82FBAF2F-EC15-4A98-A8A9-99895A56D493}" sibTransId="{20F50D1D-8AB6-4040-8EFE-0AC5A560657D}"/>
    <dgm:cxn modelId="{078D995E-848B-43A8-BEF9-1BC5B76ABC15}" type="presOf" srcId="{234271E1-6460-4187-839D-2F60E2AD4A24}" destId="{12FF5B3F-5FD3-48F3-854D-43AED69CC100}" srcOrd="0" destOrd="0" presId="urn:microsoft.com/office/officeart/2005/8/layout/chevron2"/>
    <dgm:cxn modelId="{04A336A6-E90F-4F3F-8A57-4DF2946C1FA1}" srcId="{234271E1-6460-4187-839D-2F60E2AD4A24}" destId="{70618AE5-E3E6-4A76-8324-9961936B6C50}" srcOrd="2" destOrd="0" parTransId="{26D35F5D-3992-4328-B7C4-D4A621CB6B7F}" sibTransId="{9780F7FC-23E1-4179-AEF2-AC0DC5A28563}"/>
    <dgm:cxn modelId="{25304B95-7AF7-4C9B-AC61-60D68CD93BEA}" srcId="{E2064F81-4025-4A06-A26E-8093E5300924}" destId="{CEE5E054-B5A5-4AC5-B6F6-7EAB21E48841}" srcOrd="0" destOrd="0" parTransId="{AA8F89BF-8CCF-4DC5-B38A-F0C92E620500}" sibTransId="{BFA87E7D-99BD-4E95-93C5-E95FE2A625E4}"/>
    <dgm:cxn modelId="{FFA72759-90DF-4FCD-B8EC-848FD2BD7FA8}" srcId="{E2287469-9867-4617-980A-ED92ECC2AE0F}" destId="{99C6DB38-862A-4A66-9854-3A382BB6ACC3}" srcOrd="0" destOrd="0" parTransId="{253DD2D1-3AAB-4B59-872E-7AC6E9665C4B}" sibTransId="{08457383-4DBB-4F3D-B8D1-A2B9E22F4C13}"/>
    <dgm:cxn modelId="{44C18618-0F0D-4EEA-BE21-8D5EE6245E87}" type="presOf" srcId="{70618AE5-E3E6-4A76-8324-9961936B6C50}" destId="{006E16D5-C827-4722-A76C-D716FE93E462}" srcOrd="0" destOrd="0" presId="urn:microsoft.com/office/officeart/2005/8/layout/chevron2"/>
    <dgm:cxn modelId="{520D3430-25E3-4F03-B890-CEBCCF1FB2DA}" type="presOf" srcId="{1DD2C3AA-81F1-43A7-A785-C620256AB8A6}" destId="{BD284B29-FF62-4C04-948A-717FBF9499A1}" srcOrd="0" destOrd="0" presId="urn:microsoft.com/office/officeart/2005/8/layout/chevron2"/>
    <dgm:cxn modelId="{CCB2D739-2A0C-425E-B1FC-5C7ED59AAC01}" type="presOf" srcId="{0CC39DB1-ADFC-456E-8E09-A1FE6B7E9863}" destId="{243A412E-AD67-4301-A008-69FF254B5D46}" srcOrd="0" destOrd="1" presId="urn:microsoft.com/office/officeart/2005/8/layout/chevron2"/>
    <dgm:cxn modelId="{29E91A51-AF31-40F0-A05F-69CB10DFC301}" srcId="{70618AE5-E3E6-4A76-8324-9961936B6C50}" destId="{1DD2C3AA-81F1-43A7-A785-C620256AB8A6}" srcOrd="0" destOrd="0" parTransId="{C1FDC03C-EC34-4884-A068-EACD376D7D06}" sibTransId="{3E1B871B-9355-46C7-9DB2-18F82DD2FAD1}"/>
    <dgm:cxn modelId="{91F8D397-896A-4AA8-A372-F0341CE14A8B}" srcId="{234271E1-6460-4187-839D-2F60E2AD4A24}" destId="{E2287469-9867-4617-980A-ED92ECC2AE0F}" srcOrd="1" destOrd="0" parTransId="{DAA7A549-5B26-47BF-8C0D-0731C7F6DE15}" sibTransId="{A6B5EE1B-12C1-4973-BEF8-E3D91974AEA7}"/>
    <dgm:cxn modelId="{1409ED05-B01C-4726-A404-8D2106CB0246}" srcId="{BF66B01F-8119-4E07-B0B4-397F3B8C3E19}" destId="{64405E90-AA3E-4A0E-B04F-19273DF64C51}" srcOrd="0" destOrd="0" parTransId="{6CC5ACCE-B6BA-4F96-AFE0-2032450C8A42}" sibTransId="{A671B305-0644-4A4F-88CC-EE3E9440937B}"/>
    <dgm:cxn modelId="{123F622D-2EEA-4D04-A44B-4DF223D6DC8D}" srcId="{234271E1-6460-4187-839D-2F60E2AD4A24}" destId="{E2064F81-4025-4A06-A26E-8093E5300924}" srcOrd="0" destOrd="0" parTransId="{FA45F80A-A702-4C23-8572-C4C75A7221FD}" sibTransId="{858DDC69-7941-4586-BD9F-735560CE5E69}"/>
    <dgm:cxn modelId="{C1C51F89-4CC2-4920-B306-8432FA2194DD}" type="presOf" srcId="{BF66B01F-8119-4E07-B0B4-397F3B8C3E19}" destId="{975B871F-E416-4134-A2F9-FDD53DBB2281}" srcOrd="0" destOrd="0" presId="urn:microsoft.com/office/officeart/2005/8/layout/chevron2"/>
    <dgm:cxn modelId="{8461F4D2-2BFB-42EA-9746-7FF70673D7FA}" type="presOf" srcId="{A5B77CB7-9487-4432-B93F-5BF1523D5567}" destId="{BEBF11B1-D71A-4704-B771-60B255F32225}" srcOrd="0" destOrd="1" presId="urn:microsoft.com/office/officeart/2005/8/layout/chevron2"/>
    <dgm:cxn modelId="{A3E367B3-7EF0-46D7-8591-8C3E84133E3D}" srcId="{E2287469-9867-4617-980A-ED92ECC2AE0F}" destId="{1D1E0201-AD4A-4D54-A931-F677B8BD197A}" srcOrd="2" destOrd="0" parTransId="{6C170E28-2FF7-4834-85BF-13C1D2C0BA84}" sibTransId="{654C750C-E040-4569-9C8A-9A6DE5E04989}"/>
    <dgm:cxn modelId="{8527F768-90D2-4754-9A9A-C1E30F6F2CB5}" type="presOf" srcId="{64405E90-AA3E-4A0E-B04F-19273DF64C51}" destId="{E00173F4-F1FF-48B8-93E0-BAA85ECFFB11}" srcOrd="0" destOrd="0" presId="urn:microsoft.com/office/officeart/2005/8/layout/chevron2"/>
    <dgm:cxn modelId="{82B753B9-A982-4873-9682-F404BFA853C8}" srcId="{E2287469-9867-4617-980A-ED92ECC2AE0F}" destId="{A5B77CB7-9487-4432-B93F-5BF1523D5567}" srcOrd="1" destOrd="0" parTransId="{4DE543A7-F48F-4CEC-8539-1A13DD4E15E9}" sibTransId="{2B0B00AA-AF36-4463-B9A2-EF9234DB7FAC}"/>
    <dgm:cxn modelId="{C3E8C710-6E5B-40B6-AAAB-2A3BE683BE13}" type="presOf" srcId="{99C6DB38-862A-4A66-9854-3A382BB6ACC3}" destId="{BEBF11B1-D71A-4704-B771-60B255F32225}" srcOrd="0" destOrd="0" presId="urn:microsoft.com/office/officeart/2005/8/layout/chevron2"/>
    <dgm:cxn modelId="{A051846F-4063-45AF-9250-8714C5702BEC}" type="presOf" srcId="{E2064F81-4025-4A06-A26E-8093E5300924}" destId="{8FB18165-F338-463D-92D4-4BF01F3E8D56}" srcOrd="0" destOrd="0" presId="urn:microsoft.com/office/officeart/2005/8/layout/chevron2"/>
    <dgm:cxn modelId="{913C8D6B-78CE-48F2-B31E-C7F67795F3E5}" type="presOf" srcId="{E2287469-9867-4617-980A-ED92ECC2AE0F}" destId="{165EFD6A-E247-4C82-9F19-74B89899E815}" srcOrd="0" destOrd="0" presId="urn:microsoft.com/office/officeart/2005/8/layout/chevron2"/>
    <dgm:cxn modelId="{6A00F4F9-E4D9-4E6F-A883-D10ADFDDB1A5}" srcId="{E2064F81-4025-4A06-A26E-8093E5300924}" destId="{CEF3D7DB-755C-42C8-BEE0-65E269DD071C}" srcOrd="2" destOrd="0" parTransId="{AA70DB06-78AD-4837-9D90-4EBE35A06B8C}" sibTransId="{4BE62B4B-3CE3-4B70-AE38-5887E30BB277}"/>
    <dgm:cxn modelId="{F5386D98-419E-46B2-AEAD-CC84726796E3}" type="presParOf" srcId="{12FF5B3F-5FD3-48F3-854D-43AED69CC100}" destId="{4D087A30-B91D-45C2-8BCD-F915774AC14F}" srcOrd="0" destOrd="0" presId="urn:microsoft.com/office/officeart/2005/8/layout/chevron2"/>
    <dgm:cxn modelId="{6D9D4906-381A-420D-BC5B-6AE23168B598}" type="presParOf" srcId="{4D087A30-B91D-45C2-8BCD-F915774AC14F}" destId="{8FB18165-F338-463D-92D4-4BF01F3E8D56}" srcOrd="0" destOrd="0" presId="urn:microsoft.com/office/officeart/2005/8/layout/chevron2"/>
    <dgm:cxn modelId="{1B3F5719-4529-4255-968C-8A7A03432E96}" type="presParOf" srcId="{4D087A30-B91D-45C2-8BCD-F915774AC14F}" destId="{243A412E-AD67-4301-A008-69FF254B5D46}" srcOrd="1" destOrd="0" presId="urn:microsoft.com/office/officeart/2005/8/layout/chevron2"/>
    <dgm:cxn modelId="{C4012CA6-87A8-4EBB-B074-9E1065722BDC}" type="presParOf" srcId="{12FF5B3F-5FD3-48F3-854D-43AED69CC100}" destId="{7E129677-933E-403B-B15D-34CBD29C7FC9}" srcOrd="1" destOrd="0" presId="urn:microsoft.com/office/officeart/2005/8/layout/chevron2"/>
    <dgm:cxn modelId="{28E265C4-2FB8-487E-8536-1B74C0C3CCA8}" type="presParOf" srcId="{12FF5B3F-5FD3-48F3-854D-43AED69CC100}" destId="{72ABCB70-CED4-480E-8B69-12D413F64B77}" srcOrd="2" destOrd="0" presId="urn:microsoft.com/office/officeart/2005/8/layout/chevron2"/>
    <dgm:cxn modelId="{B9CDC8B9-76BC-4BF5-B302-8D32BA1D024C}" type="presParOf" srcId="{72ABCB70-CED4-480E-8B69-12D413F64B77}" destId="{165EFD6A-E247-4C82-9F19-74B89899E815}" srcOrd="0" destOrd="0" presId="urn:microsoft.com/office/officeart/2005/8/layout/chevron2"/>
    <dgm:cxn modelId="{27E6EF2E-E610-48FA-80A5-C8C4B7D29C94}" type="presParOf" srcId="{72ABCB70-CED4-480E-8B69-12D413F64B77}" destId="{BEBF11B1-D71A-4704-B771-60B255F32225}" srcOrd="1" destOrd="0" presId="urn:microsoft.com/office/officeart/2005/8/layout/chevron2"/>
    <dgm:cxn modelId="{24A2A0F4-D365-4094-A8CF-E097601F8C20}" type="presParOf" srcId="{12FF5B3F-5FD3-48F3-854D-43AED69CC100}" destId="{34EF7B6C-FC93-4B77-BF58-38B8C8C4CAE7}" srcOrd="3" destOrd="0" presId="urn:microsoft.com/office/officeart/2005/8/layout/chevron2"/>
    <dgm:cxn modelId="{B7BF01BC-EFBA-4EC6-8948-044035F67793}" type="presParOf" srcId="{12FF5B3F-5FD3-48F3-854D-43AED69CC100}" destId="{3EA4609C-A006-4766-B625-B7B657AC6C29}" srcOrd="4" destOrd="0" presId="urn:microsoft.com/office/officeart/2005/8/layout/chevron2"/>
    <dgm:cxn modelId="{5FE38E36-DD3B-4921-BC94-07004355351E}" type="presParOf" srcId="{3EA4609C-A006-4766-B625-B7B657AC6C29}" destId="{006E16D5-C827-4722-A76C-D716FE93E462}" srcOrd="0" destOrd="0" presId="urn:microsoft.com/office/officeart/2005/8/layout/chevron2"/>
    <dgm:cxn modelId="{33C8C78A-21DC-4FA5-9F35-10E2ACFC7BD3}" type="presParOf" srcId="{3EA4609C-A006-4766-B625-B7B657AC6C29}" destId="{BD284B29-FF62-4C04-948A-717FBF9499A1}" srcOrd="1" destOrd="0" presId="urn:microsoft.com/office/officeart/2005/8/layout/chevron2"/>
    <dgm:cxn modelId="{9126E644-DEE0-49C7-8FEF-6A863A464B12}" type="presParOf" srcId="{12FF5B3F-5FD3-48F3-854D-43AED69CC100}" destId="{72DBA9A2-AA9D-4B35-97EA-283E96923FD1}" srcOrd="5" destOrd="0" presId="urn:microsoft.com/office/officeart/2005/8/layout/chevron2"/>
    <dgm:cxn modelId="{86CD139E-F574-4E29-B65C-EAF0D5AF358E}" type="presParOf" srcId="{12FF5B3F-5FD3-48F3-854D-43AED69CC100}" destId="{C737E59D-6C0A-4FF2-A94F-501CEEE39424}" srcOrd="6" destOrd="0" presId="urn:microsoft.com/office/officeart/2005/8/layout/chevron2"/>
    <dgm:cxn modelId="{5595D1FD-A642-446C-A45F-612D3EE35734}" type="presParOf" srcId="{C737E59D-6C0A-4FF2-A94F-501CEEE39424}" destId="{975B871F-E416-4134-A2F9-FDD53DBB2281}" srcOrd="0" destOrd="0" presId="urn:microsoft.com/office/officeart/2005/8/layout/chevron2"/>
    <dgm:cxn modelId="{0F51FEEB-5627-4622-89C3-F81633485138}" type="presParOf" srcId="{C737E59D-6C0A-4FF2-A94F-501CEEE39424}" destId="{E00173F4-F1FF-48B8-93E0-BAA85ECFFB1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D702F9-14C4-427A-ACFC-E1C5101DFE78}">
      <dsp:nvSpPr>
        <dsp:cNvPr id="0" name=""/>
        <dsp:cNvSpPr/>
      </dsp:nvSpPr>
      <dsp:spPr>
        <a:xfrm>
          <a:off x="1288157" y="889524"/>
          <a:ext cx="1188164" cy="11881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Equity </a:t>
          </a:r>
        </a:p>
        <a:p>
          <a:pPr lvl="0" algn="ctr" defTabSz="622300">
            <a:lnSpc>
              <a:spcPct val="90000"/>
            </a:lnSpc>
            <a:spcBef>
              <a:spcPct val="0"/>
            </a:spcBef>
            <a:spcAft>
              <a:spcPct val="35000"/>
            </a:spcAft>
          </a:pPr>
          <a:r>
            <a:rPr lang="en-CA" sz="1400" b="1" kern="1200" dirty="0" smtClean="0"/>
            <a:t>VaR:2.48%</a:t>
          </a:r>
          <a:endParaRPr lang="en-CA" sz="1400" b="1" kern="1200" dirty="0"/>
        </a:p>
      </dsp:txBody>
      <dsp:txXfrm>
        <a:off x="1288157" y="889524"/>
        <a:ext cx="1188164" cy="1188164"/>
      </dsp:txXfrm>
    </dsp:sp>
    <dsp:sp modelId="{2953DDED-CCFB-4B72-8311-76850F4231D5}">
      <dsp:nvSpPr>
        <dsp:cNvPr id="0" name=""/>
        <dsp:cNvSpPr/>
      </dsp:nvSpPr>
      <dsp:spPr>
        <a:xfrm rot="12900000">
          <a:off x="481349" y="667754"/>
          <a:ext cx="955074" cy="33862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84F64E-C174-4BEC-B604-211FCA60A772}">
      <dsp:nvSpPr>
        <dsp:cNvPr id="0" name=""/>
        <dsp:cNvSpPr/>
      </dsp:nvSpPr>
      <dsp:spPr>
        <a:xfrm>
          <a:off x="3333" y="111660"/>
          <a:ext cx="1128755" cy="9030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CA" sz="1600" b="1" kern="1200" dirty="0" smtClean="0"/>
            <a:t>Canadian Equity</a:t>
          </a:r>
        </a:p>
        <a:p>
          <a:pPr lvl="0" algn="ctr" defTabSz="711200">
            <a:lnSpc>
              <a:spcPct val="90000"/>
            </a:lnSpc>
            <a:spcBef>
              <a:spcPct val="0"/>
            </a:spcBef>
            <a:spcAft>
              <a:spcPct val="35000"/>
            </a:spcAft>
          </a:pPr>
          <a:r>
            <a:rPr lang="en-CA" sz="1600" b="1" kern="1200" dirty="0" smtClean="0"/>
            <a:t>VaR: 2.8% </a:t>
          </a:r>
          <a:endParaRPr lang="en-CA" sz="1600" b="1" kern="1200" dirty="0"/>
        </a:p>
      </dsp:txBody>
      <dsp:txXfrm>
        <a:off x="3333" y="111660"/>
        <a:ext cx="1128755" cy="903004"/>
      </dsp:txXfrm>
    </dsp:sp>
    <dsp:sp modelId="{B5505D7D-CCB6-4B07-AAD1-5250A9A887C7}">
      <dsp:nvSpPr>
        <dsp:cNvPr id="0" name=""/>
        <dsp:cNvSpPr/>
      </dsp:nvSpPr>
      <dsp:spPr>
        <a:xfrm rot="19500000">
          <a:off x="2328055" y="667754"/>
          <a:ext cx="955074" cy="33862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6C9932C-0C14-455B-962A-E32CDA4F945B}">
      <dsp:nvSpPr>
        <dsp:cNvPr id="0" name=""/>
        <dsp:cNvSpPr/>
      </dsp:nvSpPr>
      <dsp:spPr>
        <a:xfrm>
          <a:off x="2632390" y="111660"/>
          <a:ext cx="1128755" cy="9030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CA" sz="1600" b="1" kern="1200" dirty="0" smtClean="0"/>
            <a:t>Global Equity</a:t>
          </a:r>
        </a:p>
        <a:p>
          <a:pPr lvl="0" algn="ctr" defTabSz="711200">
            <a:lnSpc>
              <a:spcPct val="90000"/>
            </a:lnSpc>
            <a:spcBef>
              <a:spcPct val="0"/>
            </a:spcBef>
            <a:spcAft>
              <a:spcPct val="35000"/>
            </a:spcAft>
          </a:pPr>
          <a:r>
            <a:rPr lang="en-CA" sz="1600" b="1" kern="1200" dirty="0" smtClean="0"/>
            <a:t>VaR: 2.2%</a:t>
          </a:r>
          <a:endParaRPr lang="en-CA" sz="1600" b="1" kern="1200" dirty="0"/>
        </a:p>
      </dsp:txBody>
      <dsp:txXfrm>
        <a:off x="2632390" y="111660"/>
        <a:ext cx="1128755" cy="9030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BE548-D85D-45F4-A0B4-12659DDB1353}">
      <dsp:nvSpPr>
        <dsp:cNvPr id="0" name=""/>
        <dsp:cNvSpPr/>
      </dsp:nvSpPr>
      <dsp:spPr>
        <a:xfrm rot="5400000">
          <a:off x="-250213" y="252772"/>
          <a:ext cx="1668090" cy="11676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b="1" kern="1200" dirty="0"/>
        </a:p>
      </dsp:txBody>
      <dsp:txXfrm rot="5400000">
        <a:off x="-250213" y="252772"/>
        <a:ext cx="1668090" cy="1167663"/>
      </dsp:txXfrm>
    </dsp:sp>
    <dsp:sp modelId="{24198688-5C14-4711-A706-5A43DBC95836}">
      <dsp:nvSpPr>
        <dsp:cNvPr id="0" name=""/>
        <dsp:cNvSpPr/>
      </dsp:nvSpPr>
      <dsp:spPr>
        <a:xfrm rot="5400000">
          <a:off x="3242102" y="-2071879"/>
          <a:ext cx="1084258" cy="52331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t>Recovery or Double Dip?</a:t>
          </a:r>
          <a:endParaRPr lang="en-US" sz="3200" b="1" kern="1200" dirty="0"/>
        </a:p>
      </dsp:txBody>
      <dsp:txXfrm rot="5400000">
        <a:off x="3242102" y="-2071879"/>
        <a:ext cx="1084258" cy="5233136"/>
      </dsp:txXfrm>
    </dsp:sp>
    <dsp:sp modelId="{6C1ADA46-612C-4C5D-94F8-004428EFB296}">
      <dsp:nvSpPr>
        <dsp:cNvPr id="0" name=""/>
        <dsp:cNvSpPr/>
      </dsp:nvSpPr>
      <dsp:spPr>
        <a:xfrm rot="5400000">
          <a:off x="-250213" y="1727568"/>
          <a:ext cx="1668090" cy="11676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b="1" kern="1200" dirty="0"/>
        </a:p>
      </dsp:txBody>
      <dsp:txXfrm rot="5400000">
        <a:off x="-250213" y="1727568"/>
        <a:ext cx="1668090" cy="1167663"/>
      </dsp:txXfrm>
    </dsp:sp>
    <dsp:sp modelId="{2920B0BA-D383-4A0D-B15E-551453BE4251}">
      <dsp:nvSpPr>
        <dsp:cNvPr id="0" name=""/>
        <dsp:cNvSpPr/>
      </dsp:nvSpPr>
      <dsp:spPr>
        <a:xfrm rot="5400000">
          <a:off x="3242102" y="-597084"/>
          <a:ext cx="1084258" cy="52331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t>Euro-Zone</a:t>
          </a:r>
          <a:endParaRPr lang="en-US" sz="3200" b="1" kern="1200" dirty="0"/>
        </a:p>
      </dsp:txBody>
      <dsp:txXfrm rot="5400000">
        <a:off x="3242102" y="-597084"/>
        <a:ext cx="1084258" cy="5233136"/>
      </dsp:txXfrm>
    </dsp:sp>
    <dsp:sp modelId="{A0C23B9D-8FDB-4D73-BDC0-87DAE34E8BA9}">
      <dsp:nvSpPr>
        <dsp:cNvPr id="0" name=""/>
        <dsp:cNvSpPr/>
      </dsp:nvSpPr>
      <dsp:spPr>
        <a:xfrm rot="5400000">
          <a:off x="-250213" y="3202364"/>
          <a:ext cx="1668090" cy="11676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b="1" kern="1200" dirty="0"/>
        </a:p>
      </dsp:txBody>
      <dsp:txXfrm rot="5400000">
        <a:off x="-250213" y="3202364"/>
        <a:ext cx="1668090" cy="1167663"/>
      </dsp:txXfrm>
    </dsp:sp>
    <dsp:sp modelId="{8362BB66-25C7-406D-8A91-C25266A7706C}">
      <dsp:nvSpPr>
        <dsp:cNvPr id="0" name=""/>
        <dsp:cNvSpPr/>
      </dsp:nvSpPr>
      <dsp:spPr>
        <a:xfrm rot="5400000">
          <a:off x="3242102" y="877711"/>
          <a:ext cx="1084258" cy="52331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t>World’s 2</a:t>
          </a:r>
          <a:r>
            <a:rPr lang="en-US" sz="3200" b="1" kern="1200" baseline="30000" dirty="0" smtClean="0"/>
            <a:t>nd</a:t>
          </a:r>
          <a:r>
            <a:rPr lang="en-US" sz="3200" b="1" kern="1200" dirty="0" smtClean="0"/>
            <a:t> largest Economy</a:t>
          </a:r>
          <a:endParaRPr lang="en-US" sz="3200" b="1" kern="1200" dirty="0"/>
        </a:p>
      </dsp:txBody>
      <dsp:txXfrm rot="5400000">
        <a:off x="3242102" y="877711"/>
        <a:ext cx="1084258" cy="52331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AB89CC-2C96-4C28-BCCE-FA695DE0CED1}">
      <dsp:nvSpPr>
        <dsp:cNvPr id="0" name=""/>
        <dsp:cNvSpPr/>
      </dsp:nvSpPr>
      <dsp:spPr>
        <a:xfrm>
          <a:off x="2994122" y="1861390"/>
          <a:ext cx="1471238" cy="1471238"/>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CA" sz="3300" kern="1200" dirty="0" smtClean="0">
              <a:solidFill>
                <a:schemeClr val="bg1"/>
              </a:solidFill>
            </a:rPr>
            <a:t>Alpha</a:t>
          </a:r>
          <a:endParaRPr lang="en-CA" sz="3300" kern="1200" dirty="0">
            <a:solidFill>
              <a:schemeClr val="bg1"/>
            </a:solidFill>
          </a:endParaRPr>
        </a:p>
      </dsp:txBody>
      <dsp:txXfrm>
        <a:off x="2994122" y="1861390"/>
        <a:ext cx="1471238" cy="1471238"/>
      </dsp:txXfrm>
    </dsp:sp>
    <dsp:sp modelId="{A0111EFA-3096-4B4B-A64F-E8E3A37EB320}">
      <dsp:nvSpPr>
        <dsp:cNvPr id="0" name=""/>
        <dsp:cNvSpPr/>
      </dsp:nvSpPr>
      <dsp:spPr>
        <a:xfrm rot="13162011">
          <a:off x="1117681" y="1088499"/>
          <a:ext cx="2193507" cy="530581"/>
        </a:xfrm>
        <a:prstGeom prst="lef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7CDA431-65A3-4F5D-95BC-0A3633BF737B}">
      <dsp:nvSpPr>
        <dsp:cNvPr id="0" name=""/>
        <dsp:cNvSpPr/>
      </dsp:nvSpPr>
      <dsp:spPr>
        <a:xfrm>
          <a:off x="266373" y="90677"/>
          <a:ext cx="2200322" cy="1134921"/>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CA" sz="1800" b="0" kern="1200" dirty="0" smtClean="0">
              <a:solidFill>
                <a:schemeClr val="tx1"/>
              </a:solidFill>
            </a:rPr>
            <a:t>High Yield</a:t>
          </a:r>
        </a:p>
      </dsp:txBody>
      <dsp:txXfrm>
        <a:off x="266373" y="90677"/>
        <a:ext cx="2200322" cy="1134921"/>
      </dsp:txXfrm>
    </dsp:sp>
    <dsp:sp modelId="{78FAE3BD-B85F-48FC-9A0F-4155ECFECA8C}">
      <dsp:nvSpPr>
        <dsp:cNvPr id="0" name=""/>
        <dsp:cNvSpPr/>
      </dsp:nvSpPr>
      <dsp:spPr>
        <a:xfrm rot="16106091">
          <a:off x="3058476" y="949555"/>
          <a:ext cx="1262842" cy="378458"/>
        </a:xfrm>
        <a:prstGeom prst="leftArrow">
          <a:avLst>
            <a:gd name="adj1" fmla="val 60000"/>
            <a:gd name="adj2" fmla="val 50000"/>
          </a:avLst>
        </a:prstGeom>
        <a:solidFill>
          <a:srgbClr val="AA0028"/>
        </a:solidFill>
        <a:ln>
          <a:noFill/>
        </a:ln>
        <a:effectLst/>
      </dsp:spPr>
      <dsp:style>
        <a:lnRef idx="0">
          <a:scrgbClr r="0" g="0" b="0"/>
        </a:lnRef>
        <a:fillRef idx="1">
          <a:scrgbClr r="0" g="0" b="0"/>
        </a:fillRef>
        <a:effectRef idx="0">
          <a:scrgbClr r="0" g="0" b="0"/>
        </a:effectRef>
        <a:fontRef idx="minor">
          <a:schemeClr val="lt1"/>
        </a:fontRef>
      </dsp:style>
    </dsp:sp>
    <dsp:sp modelId="{32E3DF6A-4553-4F29-9560-D89F8BE7F7F2}">
      <dsp:nvSpPr>
        <dsp:cNvPr id="0" name=""/>
        <dsp:cNvSpPr/>
      </dsp:nvSpPr>
      <dsp:spPr>
        <a:xfrm>
          <a:off x="2755421" y="28353"/>
          <a:ext cx="1833566" cy="925844"/>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CA" sz="2000" kern="1200" dirty="0" smtClean="0">
              <a:solidFill>
                <a:schemeClr val="tx1"/>
              </a:solidFill>
            </a:rPr>
            <a:t>Duration</a:t>
          </a:r>
          <a:endParaRPr lang="en-CA" sz="2000" kern="1200" dirty="0">
            <a:solidFill>
              <a:schemeClr val="tx1"/>
            </a:solidFill>
          </a:endParaRPr>
        </a:p>
      </dsp:txBody>
      <dsp:txXfrm>
        <a:off x="2755421" y="28353"/>
        <a:ext cx="1833566" cy="925844"/>
      </dsp:txXfrm>
    </dsp:sp>
    <dsp:sp modelId="{556B82B8-E12F-4356-B5A4-9DD37A86C42B}">
      <dsp:nvSpPr>
        <dsp:cNvPr id="0" name=""/>
        <dsp:cNvSpPr/>
      </dsp:nvSpPr>
      <dsp:spPr>
        <a:xfrm rot="19191333">
          <a:off x="4132229" y="1072701"/>
          <a:ext cx="2180581" cy="530581"/>
        </a:xfrm>
        <a:prstGeom prst="lef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850A85C-3297-4352-A7A1-E10BACE0178A}">
      <dsp:nvSpPr>
        <dsp:cNvPr id="0" name=""/>
        <dsp:cNvSpPr/>
      </dsp:nvSpPr>
      <dsp:spPr>
        <a:xfrm>
          <a:off x="5048299" y="60613"/>
          <a:ext cx="2015326" cy="1148900"/>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CA" sz="2000" kern="1200" dirty="0" smtClean="0">
              <a:solidFill>
                <a:schemeClr val="tx1"/>
              </a:solidFill>
            </a:rPr>
            <a:t>Superior Creditworthiness</a:t>
          </a:r>
        </a:p>
      </dsp:txBody>
      <dsp:txXfrm>
        <a:off x="5048299" y="60613"/>
        <a:ext cx="2015326" cy="11489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11939-FD1E-4DC8-99C6-A7D909062C56}">
      <dsp:nvSpPr>
        <dsp:cNvPr id="0" name=""/>
        <dsp:cNvSpPr/>
      </dsp:nvSpPr>
      <dsp:spPr>
        <a:xfrm>
          <a:off x="3524250" y="1498603"/>
          <a:ext cx="1504949" cy="13657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altLang="zh-TW" sz="3300" kern="1200" dirty="0" smtClean="0"/>
            <a:t>Alpha</a:t>
          </a:r>
          <a:endParaRPr lang="zh-TW" altLang="en-US" sz="3300" kern="1200" dirty="0"/>
        </a:p>
      </dsp:txBody>
      <dsp:txXfrm>
        <a:off x="3524250" y="1498603"/>
        <a:ext cx="1504949" cy="1365730"/>
      </dsp:txXfrm>
    </dsp:sp>
    <dsp:sp modelId="{E4E90F36-AA35-4655-B71A-A5584A377592}">
      <dsp:nvSpPr>
        <dsp:cNvPr id="0" name=""/>
        <dsp:cNvSpPr/>
      </dsp:nvSpPr>
      <dsp:spPr>
        <a:xfrm rot="16200000">
          <a:off x="4135961" y="1345195"/>
          <a:ext cx="281526" cy="25289"/>
        </a:xfrm>
        <a:custGeom>
          <a:avLst/>
          <a:gdLst/>
          <a:ahLst/>
          <a:cxnLst/>
          <a:rect l="0" t="0" r="0" b="0"/>
          <a:pathLst>
            <a:path>
              <a:moveTo>
                <a:pt x="0" y="12644"/>
              </a:moveTo>
              <a:lnTo>
                <a:pt x="281526" y="12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6200000">
        <a:off x="4269686" y="1350801"/>
        <a:ext cx="14076" cy="14076"/>
      </dsp:txXfrm>
    </dsp:sp>
    <dsp:sp modelId="{68CEC813-A7AA-4937-ADBD-37F2EC7DFA6F}">
      <dsp:nvSpPr>
        <dsp:cNvPr id="0" name=""/>
        <dsp:cNvSpPr/>
      </dsp:nvSpPr>
      <dsp:spPr>
        <a:xfrm>
          <a:off x="3488895" y="15356"/>
          <a:ext cx="1575658" cy="12017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Sector</a:t>
          </a:r>
          <a:endParaRPr lang="zh-TW" altLang="en-US" sz="2000" kern="1200" dirty="0"/>
        </a:p>
      </dsp:txBody>
      <dsp:txXfrm>
        <a:off x="3488895" y="15356"/>
        <a:ext cx="1575658" cy="1201719"/>
      </dsp:txXfrm>
    </dsp:sp>
    <dsp:sp modelId="{EEBA0CE1-5DAD-420F-99D3-7AFDB83C8E00}">
      <dsp:nvSpPr>
        <dsp:cNvPr id="0" name=""/>
        <dsp:cNvSpPr/>
      </dsp:nvSpPr>
      <dsp:spPr>
        <a:xfrm rot="20685046">
          <a:off x="4984046" y="1872721"/>
          <a:ext cx="757650" cy="25289"/>
        </a:xfrm>
        <a:custGeom>
          <a:avLst/>
          <a:gdLst/>
          <a:ahLst/>
          <a:cxnLst/>
          <a:rect l="0" t="0" r="0" b="0"/>
          <a:pathLst>
            <a:path>
              <a:moveTo>
                <a:pt x="0" y="12644"/>
              </a:moveTo>
              <a:lnTo>
                <a:pt x="757650" y="12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0685046">
        <a:off x="5343930" y="1866424"/>
        <a:ext cx="37882" cy="37882"/>
      </dsp:txXfrm>
    </dsp:sp>
    <dsp:sp modelId="{0AF3E048-4AF9-4EFA-9179-3F73D0D8C2C6}">
      <dsp:nvSpPr>
        <dsp:cNvPr id="0" name=""/>
        <dsp:cNvSpPr/>
      </dsp:nvSpPr>
      <dsp:spPr>
        <a:xfrm>
          <a:off x="5682390" y="982624"/>
          <a:ext cx="1575658" cy="12017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Tracking Error</a:t>
          </a:r>
          <a:endParaRPr lang="zh-TW" altLang="en-US" sz="2000" kern="1200" dirty="0"/>
        </a:p>
      </dsp:txBody>
      <dsp:txXfrm>
        <a:off x="5682390" y="982624"/>
        <a:ext cx="1575658" cy="1201719"/>
      </dsp:txXfrm>
    </dsp:sp>
    <dsp:sp modelId="{7E182F42-F47D-4510-AAED-F2C688A9093D}">
      <dsp:nvSpPr>
        <dsp:cNvPr id="0" name=""/>
        <dsp:cNvSpPr/>
      </dsp:nvSpPr>
      <dsp:spPr>
        <a:xfrm rot="2552947">
          <a:off x="4740752" y="2821384"/>
          <a:ext cx="493787" cy="25289"/>
        </a:xfrm>
        <a:custGeom>
          <a:avLst/>
          <a:gdLst/>
          <a:ahLst/>
          <a:cxnLst/>
          <a:rect l="0" t="0" r="0" b="0"/>
          <a:pathLst>
            <a:path>
              <a:moveTo>
                <a:pt x="0" y="12644"/>
              </a:moveTo>
              <a:lnTo>
                <a:pt x="493787" y="12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552947">
        <a:off x="4975301" y="2821684"/>
        <a:ext cx="24689" cy="24689"/>
      </dsp:txXfrm>
    </dsp:sp>
    <dsp:sp modelId="{5F62761C-63D8-4A6A-AA42-E3E817B626BA}">
      <dsp:nvSpPr>
        <dsp:cNvPr id="0" name=""/>
        <dsp:cNvSpPr/>
      </dsp:nvSpPr>
      <dsp:spPr>
        <a:xfrm>
          <a:off x="4885182" y="2862273"/>
          <a:ext cx="1575658" cy="12017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Duration</a:t>
          </a:r>
          <a:endParaRPr lang="zh-TW" altLang="en-US" sz="2000" kern="1200" dirty="0"/>
        </a:p>
      </dsp:txBody>
      <dsp:txXfrm>
        <a:off x="4885182" y="2862273"/>
        <a:ext cx="1575658" cy="1201719"/>
      </dsp:txXfrm>
    </dsp:sp>
    <dsp:sp modelId="{0F9A48A6-0214-484C-8FEE-22959BF4760E}">
      <dsp:nvSpPr>
        <dsp:cNvPr id="0" name=""/>
        <dsp:cNvSpPr/>
      </dsp:nvSpPr>
      <dsp:spPr>
        <a:xfrm rot="8359654">
          <a:off x="3240938" y="2819721"/>
          <a:ext cx="556622" cy="25289"/>
        </a:xfrm>
        <a:custGeom>
          <a:avLst/>
          <a:gdLst/>
          <a:ahLst/>
          <a:cxnLst/>
          <a:rect l="0" t="0" r="0" b="0"/>
          <a:pathLst>
            <a:path>
              <a:moveTo>
                <a:pt x="0" y="12644"/>
              </a:moveTo>
              <a:lnTo>
                <a:pt x="556622" y="12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8359654">
        <a:off x="3505334" y="2818450"/>
        <a:ext cx="27831" cy="27831"/>
      </dsp:txXfrm>
    </dsp:sp>
    <dsp:sp modelId="{7575B376-B21A-417A-B2F5-6A70361E9198}">
      <dsp:nvSpPr>
        <dsp:cNvPr id="0" name=""/>
        <dsp:cNvSpPr/>
      </dsp:nvSpPr>
      <dsp:spPr>
        <a:xfrm>
          <a:off x="1997369" y="2862276"/>
          <a:ext cx="1575658" cy="12017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Yield</a:t>
          </a:r>
          <a:endParaRPr lang="zh-TW" altLang="en-US" sz="2000" kern="1200" dirty="0"/>
        </a:p>
      </dsp:txBody>
      <dsp:txXfrm>
        <a:off x="1997369" y="2862276"/>
        <a:ext cx="1575658" cy="1201719"/>
      </dsp:txXfrm>
    </dsp:sp>
    <dsp:sp modelId="{1EE21897-A050-408B-9556-618A329E76A8}">
      <dsp:nvSpPr>
        <dsp:cNvPr id="0" name=""/>
        <dsp:cNvSpPr/>
      </dsp:nvSpPr>
      <dsp:spPr>
        <a:xfrm rot="11679811">
          <a:off x="2796840" y="1882251"/>
          <a:ext cx="769394" cy="25289"/>
        </a:xfrm>
        <a:custGeom>
          <a:avLst/>
          <a:gdLst/>
          <a:ahLst/>
          <a:cxnLst/>
          <a:rect l="0" t="0" r="0" b="0"/>
          <a:pathLst>
            <a:path>
              <a:moveTo>
                <a:pt x="0" y="12644"/>
              </a:moveTo>
              <a:lnTo>
                <a:pt x="769394" y="12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1679811">
        <a:off x="3162303" y="1875661"/>
        <a:ext cx="38469" cy="38469"/>
      </dsp:txXfrm>
    </dsp:sp>
    <dsp:sp modelId="{3ABCC85B-AF0C-46AB-AF16-CBAA5A28B982}">
      <dsp:nvSpPr>
        <dsp:cNvPr id="0" name=""/>
        <dsp:cNvSpPr/>
      </dsp:nvSpPr>
      <dsp:spPr>
        <a:xfrm>
          <a:off x="1276350" y="1001663"/>
          <a:ext cx="1575658" cy="12017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Credit Analysis</a:t>
          </a:r>
          <a:endParaRPr lang="zh-TW" altLang="en-US" sz="2000" kern="1200" dirty="0"/>
        </a:p>
      </dsp:txBody>
      <dsp:txXfrm>
        <a:off x="1276350" y="1001663"/>
        <a:ext cx="1575658" cy="120171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B18165-F338-463D-92D4-4BF01F3E8D56}">
      <dsp:nvSpPr>
        <dsp:cNvPr id="0" name=""/>
        <dsp:cNvSpPr/>
      </dsp:nvSpPr>
      <dsp:spPr>
        <a:xfrm rot="5400000">
          <a:off x="-168670" y="324678"/>
          <a:ext cx="1124470" cy="7871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kern="1200" dirty="0" smtClean="0"/>
            <a:t>DEX  Sector</a:t>
          </a:r>
          <a:endParaRPr lang="zh-TW" altLang="en-US" sz="1400" kern="1200" dirty="0"/>
        </a:p>
      </dsp:txBody>
      <dsp:txXfrm rot="5400000">
        <a:off x="-168670" y="324678"/>
        <a:ext cx="1124470" cy="787129"/>
      </dsp:txXfrm>
    </dsp:sp>
    <dsp:sp modelId="{243A412E-AD67-4301-A008-69FF254B5D46}">
      <dsp:nvSpPr>
        <dsp:cNvPr id="0" name=""/>
        <dsp:cNvSpPr/>
      </dsp:nvSpPr>
      <dsp:spPr>
        <a:xfrm rot="5400000">
          <a:off x="3574564" y="-2784424"/>
          <a:ext cx="1037283" cy="66121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TW" sz="1400" kern="1200" dirty="0" smtClean="0"/>
            <a:t>Government</a:t>
          </a:r>
          <a:endParaRPr lang="zh-TW" altLang="en-US" sz="1400" kern="1200" dirty="0"/>
        </a:p>
        <a:p>
          <a:pPr marL="114300" lvl="1" indent="-114300" algn="l" defTabSz="622300">
            <a:lnSpc>
              <a:spcPct val="90000"/>
            </a:lnSpc>
            <a:spcBef>
              <a:spcPct val="0"/>
            </a:spcBef>
            <a:spcAft>
              <a:spcPct val="15000"/>
            </a:spcAft>
            <a:buChar char="••"/>
          </a:pPr>
          <a:r>
            <a:rPr lang="en-US" altLang="zh-TW" sz="1400" kern="1200" dirty="0" smtClean="0"/>
            <a:t>Provincial</a:t>
          </a:r>
          <a:endParaRPr lang="zh-TW" altLang="en-US" sz="1400" kern="1200" dirty="0"/>
        </a:p>
        <a:p>
          <a:pPr marL="114300" lvl="1" indent="-114300" algn="l" defTabSz="622300">
            <a:lnSpc>
              <a:spcPct val="90000"/>
            </a:lnSpc>
            <a:spcBef>
              <a:spcPct val="0"/>
            </a:spcBef>
            <a:spcAft>
              <a:spcPct val="15000"/>
            </a:spcAft>
            <a:buChar char="••"/>
          </a:pPr>
          <a:r>
            <a:rPr lang="en-US" altLang="zh-TW" sz="1400" kern="1200" dirty="0" smtClean="0"/>
            <a:t>Municipal</a:t>
          </a:r>
          <a:endParaRPr lang="zh-TW" altLang="en-US" sz="1400" kern="1200" dirty="0"/>
        </a:p>
        <a:p>
          <a:pPr marL="114300" lvl="1" indent="-114300" algn="l" defTabSz="622300">
            <a:lnSpc>
              <a:spcPct val="90000"/>
            </a:lnSpc>
            <a:spcBef>
              <a:spcPct val="0"/>
            </a:spcBef>
            <a:spcAft>
              <a:spcPct val="15000"/>
            </a:spcAft>
            <a:buChar char="••"/>
          </a:pPr>
          <a:r>
            <a:rPr lang="en-US" altLang="zh-TW" sz="1400" kern="1200" dirty="0" smtClean="0"/>
            <a:t>Corporate</a:t>
          </a:r>
          <a:endParaRPr lang="zh-TW" altLang="en-US" sz="1400" kern="1200" dirty="0"/>
        </a:p>
      </dsp:txBody>
      <dsp:txXfrm rot="5400000">
        <a:off x="3574564" y="-2784424"/>
        <a:ext cx="1037283" cy="6612153"/>
      </dsp:txXfrm>
    </dsp:sp>
    <dsp:sp modelId="{165EFD6A-E247-4C82-9F19-74B89899E815}">
      <dsp:nvSpPr>
        <dsp:cNvPr id="0" name=""/>
        <dsp:cNvSpPr/>
      </dsp:nvSpPr>
      <dsp:spPr>
        <a:xfrm rot="5400000">
          <a:off x="-168670" y="1306736"/>
          <a:ext cx="1124470" cy="7871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kern="1200" dirty="0" smtClean="0"/>
            <a:t>Ranking</a:t>
          </a:r>
        </a:p>
        <a:p>
          <a:pPr lvl="0" algn="ctr" defTabSz="622300">
            <a:lnSpc>
              <a:spcPct val="90000"/>
            </a:lnSpc>
            <a:spcBef>
              <a:spcPct val="0"/>
            </a:spcBef>
            <a:spcAft>
              <a:spcPct val="35000"/>
            </a:spcAft>
          </a:pPr>
          <a:r>
            <a:rPr lang="en-US" altLang="zh-TW" sz="1400" kern="1200" dirty="0" smtClean="0"/>
            <a:t>/Score</a:t>
          </a:r>
          <a:endParaRPr lang="zh-TW" altLang="en-US" sz="1400" kern="1200" dirty="0"/>
        </a:p>
      </dsp:txBody>
      <dsp:txXfrm rot="5400000">
        <a:off x="-168670" y="1306736"/>
        <a:ext cx="1124470" cy="787129"/>
      </dsp:txXfrm>
    </dsp:sp>
    <dsp:sp modelId="{BEBF11B1-D71A-4704-B771-60B255F32225}">
      <dsp:nvSpPr>
        <dsp:cNvPr id="0" name=""/>
        <dsp:cNvSpPr/>
      </dsp:nvSpPr>
      <dsp:spPr>
        <a:xfrm rot="5400000">
          <a:off x="3727753" y="-1802558"/>
          <a:ext cx="730905" cy="66121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TW" sz="1400" kern="1200" dirty="0" smtClean="0"/>
            <a:t>Duration </a:t>
          </a:r>
          <a:endParaRPr lang="zh-TW" altLang="en-US" sz="1400" kern="1200" dirty="0"/>
        </a:p>
        <a:p>
          <a:pPr marL="114300" lvl="1" indent="-114300" algn="l" defTabSz="622300">
            <a:lnSpc>
              <a:spcPct val="90000"/>
            </a:lnSpc>
            <a:spcBef>
              <a:spcPct val="0"/>
            </a:spcBef>
            <a:spcAft>
              <a:spcPct val="15000"/>
            </a:spcAft>
            <a:buChar char="••"/>
          </a:pPr>
          <a:r>
            <a:rPr lang="en-US" altLang="zh-TW" sz="1400" kern="1200" dirty="0" smtClean="0"/>
            <a:t>Weight</a:t>
          </a:r>
          <a:endParaRPr lang="zh-TW" altLang="en-US" sz="1400" kern="1200" dirty="0"/>
        </a:p>
        <a:p>
          <a:pPr marL="114300" lvl="1" indent="-114300" algn="l" defTabSz="622300">
            <a:lnSpc>
              <a:spcPct val="90000"/>
            </a:lnSpc>
            <a:spcBef>
              <a:spcPct val="0"/>
            </a:spcBef>
            <a:spcAft>
              <a:spcPct val="15000"/>
            </a:spcAft>
            <a:buChar char="••"/>
          </a:pPr>
          <a:r>
            <a:rPr lang="en-US" altLang="zh-TW" sz="1400" kern="1200" dirty="0" smtClean="0"/>
            <a:t>Yield</a:t>
          </a:r>
          <a:endParaRPr lang="zh-TW" altLang="en-US" sz="1400" kern="1200" dirty="0"/>
        </a:p>
      </dsp:txBody>
      <dsp:txXfrm rot="5400000">
        <a:off x="3727753" y="-1802558"/>
        <a:ext cx="730905" cy="6612153"/>
      </dsp:txXfrm>
    </dsp:sp>
    <dsp:sp modelId="{006E16D5-C827-4722-A76C-D716FE93E462}">
      <dsp:nvSpPr>
        <dsp:cNvPr id="0" name=""/>
        <dsp:cNvSpPr/>
      </dsp:nvSpPr>
      <dsp:spPr>
        <a:xfrm rot="5400000">
          <a:off x="-168670" y="2288794"/>
          <a:ext cx="1124470" cy="7871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TW" sz="1200" kern="1200" dirty="0" smtClean="0"/>
            <a:t>Preliminary Selection</a:t>
          </a:r>
          <a:endParaRPr lang="zh-TW" altLang="en-US" sz="1200" kern="1200" dirty="0"/>
        </a:p>
      </dsp:txBody>
      <dsp:txXfrm rot="5400000">
        <a:off x="-168670" y="2288794"/>
        <a:ext cx="1124470" cy="787129"/>
      </dsp:txXfrm>
    </dsp:sp>
    <dsp:sp modelId="{BD284B29-FF62-4C04-948A-717FBF9499A1}">
      <dsp:nvSpPr>
        <dsp:cNvPr id="0" name=""/>
        <dsp:cNvSpPr/>
      </dsp:nvSpPr>
      <dsp:spPr>
        <a:xfrm rot="5400000">
          <a:off x="3727753" y="-820500"/>
          <a:ext cx="730905" cy="66121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TW" sz="1400" kern="1200" dirty="0" smtClean="0"/>
            <a:t>Top 20 bonds in each sector with the highest overall score</a:t>
          </a:r>
          <a:endParaRPr lang="zh-TW" altLang="en-US" sz="1400" kern="1200" dirty="0"/>
        </a:p>
      </dsp:txBody>
      <dsp:txXfrm rot="5400000">
        <a:off x="3727753" y="-820500"/>
        <a:ext cx="730905" cy="6612153"/>
      </dsp:txXfrm>
    </dsp:sp>
    <dsp:sp modelId="{975B871F-E416-4134-A2F9-FDD53DBB2281}">
      <dsp:nvSpPr>
        <dsp:cNvPr id="0" name=""/>
        <dsp:cNvSpPr/>
      </dsp:nvSpPr>
      <dsp:spPr>
        <a:xfrm rot="5400000">
          <a:off x="-168670" y="3270852"/>
          <a:ext cx="1124470" cy="7871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kern="1200" dirty="0" smtClean="0"/>
            <a:t>Credit Screening</a:t>
          </a:r>
          <a:endParaRPr lang="zh-TW" altLang="en-US" sz="1400" kern="1200" dirty="0"/>
        </a:p>
      </dsp:txBody>
      <dsp:txXfrm rot="5400000">
        <a:off x="-168670" y="3270852"/>
        <a:ext cx="1124470" cy="787129"/>
      </dsp:txXfrm>
    </dsp:sp>
    <dsp:sp modelId="{E00173F4-F1FF-48B8-93E0-BAA85ECFFB11}">
      <dsp:nvSpPr>
        <dsp:cNvPr id="0" name=""/>
        <dsp:cNvSpPr/>
      </dsp:nvSpPr>
      <dsp:spPr>
        <a:xfrm rot="5400000">
          <a:off x="3727753" y="161557"/>
          <a:ext cx="730905" cy="66121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TW" sz="1400" kern="1200" dirty="0" smtClean="0"/>
            <a:t>Top 10 bonds with strong credit trustworthiness</a:t>
          </a:r>
          <a:endParaRPr lang="zh-TW" altLang="en-US" sz="1400" kern="1200" dirty="0"/>
        </a:p>
      </dsp:txBody>
      <dsp:txXfrm rot="5400000">
        <a:off x="3727753" y="161557"/>
        <a:ext cx="730905" cy="661215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0.43889</cdr:x>
      <cdr:y>0.4444</cdr:y>
    </cdr:from>
    <cdr:to>
      <cdr:x>0.60529</cdr:x>
      <cdr:y>0.54844</cdr:y>
    </cdr:to>
    <cdr:sp macro="" textlink="">
      <cdr:nvSpPr>
        <cdr:cNvPr id="2" name="向右箭號 1"/>
        <cdr:cNvSpPr/>
      </cdr:nvSpPr>
      <cdr:spPr>
        <a:xfrm xmlns:a="http://schemas.openxmlformats.org/drawingml/2006/main">
          <a:off x="3203676" y="1720024"/>
          <a:ext cx="1214626" cy="402690"/>
        </a:xfrm>
        <a:prstGeom xmlns:a="http://schemas.openxmlformats.org/drawingml/2006/main" prst="rightArrow">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TW"/>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3950C-8620-4775-8A79-F5AD60E00CB5}" type="datetimeFigureOut">
              <a:rPr lang="en-US" smtClean="0"/>
              <a:pPr/>
              <a:t>8/13/2010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9DF4D-7093-4025-A9CE-32B095985A53}" type="slidenum">
              <a:rPr lang="en-US" smtClean="0"/>
              <a:pPr/>
              <a:t>‹#›</a:t>
            </a:fld>
            <a:endParaRPr lang="en-US"/>
          </a:p>
        </p:txBody>
      </p:sp>
    </p:spTree>
    <p:extLst>
      <p:ext uri="{BB962C8B-B14F-4D97-AF65-F5344CB8AC3E}">
        <p14:creationId xmlns:p14="http://schemas.microsoft.com/office/powerpoint/2010/main" xmlns="" val="116275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Savings rate has increased</a:t>
            </a:r>
            <a:r>
              <a:rPr lang="en-CA" baseline="0" dirty="0" smtClean="0"/>
              <a:t> to levels above early 90’s. This shows that Americans are attempting to deleverage. In the long run, this is a good news because savings now will translate to investments later. </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27</a:t>
            </a:fld>
            <a:endParaRPr lang="en-US"/>
          </a:p>
        </p:txBody>
      </p:sp>
    </p:spTree>
    <p:extLst>
      <p:ext uri="{BB962C8B-B14F-4D97-AF65-F5344CB8AC3E}">
        <p14:creationId xmlns:p14="http://schemas.microsoft.com/office/powerpoint/2010/main" xmlns="" val="53327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Turning our attention</a:t>
            </a:r>
            <a:r>
              <a:rPr lang="en-CA" baseline="0" dirty="0" smtClean="0"/>
              <a:t> to Canada, the LEI has been on the positive territory since beginning of 2009 and it is continue to stay there. </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28</a:t>
            </a:fld>
            <a:endParaRPr lang="en-US"/>
          </a:p>
        </p:txBody>
      </p:sp>
    </p:spTree>
    <p:extLst>
      <p:ext uri="{BB962C8B-B14F-4D97-AF65-F5344CB8AC3E}">
        <p14:creationId xmlns:p14="http://schemas.microsoft.com/office/powerpoint/2010/main" xmlns="" val="340656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Better</a:t>
            </a:r>
            <a:r>
              <a:rPr lang="en-CA" baseline="0" dirty="0" smtClean="0"/>
              <a:t> transition to this slide. So where does this leave us with valuation. PB are very attractive in terms of US and </a:t>
            </a:r>
            <a:r>
              <a:rPr lang="en-CA" baseline="0" dirty="0" err="1" smtClean="0"/>
              <a:t>Canada</a:t>
            </a:r>
            <a:r>
              <a:rPr lang="en-CA" dirty="0" err="1" smtClean="0"/>
              <a:t>What</a:t>
            </a:r>
            <a:r>
              <a:rPr lang="en-CA" dirty="0" smtClean="0"/>
              <a:t> does all these translate to our equity investments.</a:t>
            </a:r>
            <a:r>
              <a:rPr lang="en-CA" baseline="0" dirty="0" smtClean="0"/>
              <a:t> We don’t believe there is a bubble. Yes things are volatile, recovery isn’t as robust as people have hoped but , P/B shows that equities aren’t overpriced. </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29</a:t>
            </a:fld>
            <a:endParaRPr lang="en-US"/>
          </a:p>
        </p:txBody>
      </p:sp>
    </p:spTree>
    <p:extLst>
      <p:ext uri="{BB962C8B-B14F-4D97-AF65-F5344CB8AC3E}">
        <p14:creationId xmlns:p14="http://schemas.microsoft.com/office/powerpoint/2010/main" xmlns="" val="153589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a:t>
            </a:r>
            <a:r>
              <a:rPr lang="en-CA" baseline="0" dirty="0" smtClean="0"/>
              <a:t> looking at valuation, we have to keep in the context of bond yields. </a:t>
            </a:r>
            <a:r>
              <a:rPr lang="en-CA" dirty="0" smtClean="0"/>
              <a:t>In this chart</a:t>
            </a:r>
            <a:r>
              <a:rPr lang="en-CA" baseline="0" dirty="0" smtClean="0"/>
              <a:t>, we have earning yield spread between 10 government bond and S&amp;P 500. Relative to the bond market, we see equities as very attractive.</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30</a:t>
            </a:fld>
            <a:endParaRPr lang="en-US"/>
          </a:p>
        </p:txBody>
      </p:sp>
    </p:spTree>
    <p:extLst>
      <p:ext uri="{BB962C8B-B14F-4D97-AF65-F5344CB8AC3E}">
        <p14:creationId xmlns:p14="http://schemas.microsoft.com/office/powerpoint/2010/main" xmlns="" val="3318692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Briefly</a:t>
            </a:r>
            <a:r>
              <a:rPr lang="en-CA" baseline="0" dirty="0" smtClean="0"/>
              <a:t> looking over to Europe , we had been very underweight in this region of the world. However, as mentioned less quarter we believe that maybe it was time to be less cautions. Investor sentiments were the one big reason </a:t>
            </a:r>
            <a:r>
              <a:rPr lang="en-CA" baseline="0" dirty="0" err="1" smtClean="0"/>
              <a:t>pusshing</a:t>
            </a:r>
            <a:r>
              <a:rPr lang="en-CA" baseline="0" dirty="0" smtClean="0"/>
              <a:t> </a:t>
            </a:r>
            <a:r>
              <a:rPr lang="en-CA" baseline="0" dirty="0" err="1" smtClean="0"/>
              <a:t>european</a:t>
            </a:r>
            <a:r>
              <a:rPr lang="en-CA" baseline="0" dirty="0" smtClean="0"/>
              <a:t> stocks</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31</a:t>
            </a:fld>
            <a:endParaRPr lang="en-US"/>
          </a:p>
        </p:txBody>
      </p:sp>
    </p:spTree>
    <p:extLst>
      <p:ext uri="{BB962C8B-B14F-4D97-AF65-F5344CB8AC3E}">
        <p14:creationId xmlns:p14="http://schemas.microsoft.com/office/powerpoint/2010/main" xmlns="" val="190001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STOXX® Europe 600</a:t>
            </a:r>
          </a:p>
          <a:p>
            <a:r>
              <a:rPr lang="en-US" dirty="0" smtClean="0"/>
              <a:t>The STOXX Europe 600 Index is derived from the STOXX Europe Total Market Index (TMI) and is a subset of the STOXX Global 1800 Index. With a fixed number of 600 components, the STOXX Europe 600 Index represents large, mid and small </a:t>
            </a:r>
            <a:r>
              <a:rPr lang="en-US" dirty="0" err="1" smtClean="0"/>
              <a:t>capitalisation</a:t>
            </a:r>
            <a:r>
              <a:rPr lang="en-US" dirty="0" smtClean="0"/>
              <a:t> companies across 18 countries of the European region: Austria, Belgium, Denmark, Finland, France, Germany, Greece, Iceland, Ireland, Italy, Luxembourg, the Netherlands, Norway, Portugal, Spain, Sweden, Switzerland and the United Kingdom. </a:t>
            </a:r>
            <a:endParaRPr lang="en-US" smtClean="0"/>
          </a:p>
          <a:p>
            <a:endParaRPr lang="en-US"/>
          </a:p>
        </p:txBody>
      </p:sp>
      <p:sp>
        <p:nvSpPr>
          <p:cNvPr id="4" name="Slide Number Placeholder 3"/>
          <p:cNvSpPr>
            <a:spLocks noGrp="1"/>
          </p:cNvSpPr>
          <p:nvPr>
            <p:ph type="sldNum" sz="quarter" idx="10"/>
          </p:nvPr>
        </p:nvSpPr>
        <p:spPr/>
        <p:txBody>
          <a:bodyPr/>
          <a:lstStyle/>
          <a:p>
            <a:fld id="{DFB9DF4D-7093-4025-A9CE-32B095985A53}"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are looking at the slower economic growth in America than we are thinking. Europe are kind of bottoming</a:t>
            </a:r>
            <a:r>
              <a:rPr lang="en-CA" baseline="0" dirty="0" smtClean="0"/>
              <a:t> out. Since US slower </a:t>
            </a:r>
            <a:r>
              <a:rPr lang="en-CA" baseline="0" dirty="0" err="1" smtClean="0"/>
              <a:t>growht</a:t>
            </a:r>
            <a:r>
              <a:rPr lang="en-CA" baseline="0" dirty="0" smtClean="0"/>
              <a:t>, that makes China all the more important.</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the coastal</a:t>
            </a:r>
            <a:r>
              <a:rPr lang="en-CA" baseline="0" dirty="0" smtClean="0"/>
              <a:t> regions and </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37</a:t>
            </a:fld>
            <a:endParaRPr lang="en-US"/>
          </a:p>
        </p:txBody>
      </p:sp>
    </p:spTree>
    <p:extLst>
      <p:ext uri="{BB962C8B-B14F-4D97-AF65-F5344CB8AC3E}">
        <p14:creationId xmlns:p14="http://schemas.microsoft.com/office/powerpoint/2010/main" xmlns="" val="88443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cope with a more energy friendly environment,</a:t>
            </a:r>
            <a:r>
              <a:rPr lang="en-US" baseline="0" dirty="0" smtClean="0"/>
              <a:t> China is trying to stop the local regions from producing.</a:t>
            </a:r>
          </a:p>
          <a:p>
            <a:endParaRPr lang="en-US" baseline="0" dirty="0" smtClean="0"/>
          </a:p>
          <a:p>
            <a:pPr>
              <a:buFontTx/>
              <a:buChar char="-"/>
            </a:pPr>
            <a:r>
              <a:rPr lang="en-US" baseline="0" dirty="0" smtClean="0"/>
              <a:t>China starts a green attack</a:t>
            </a:r>
          </a:p>
          <a:p>
            <a:pPr>
              <a:buFontTx/>
              <a:buChar char="-"/>
            </a:pPr>
            <a:r>
              <a:rPr lang="en-US" dirty="0" smtClean="0"/>
              <a:t>http://www.theglobeandmail.com/report-on-business/industry-news/energy-and-resources/energy-push-shuts-chinese-factories/article1666916/</a:t>
            </a:r>
          </a:p>
          <a:p>
            <a:pPr>
              <a:buFontTx/>
              <a:buChar char="-"/>
            </a:pPr>
            <a:endParaRPr lang="en-US" dirty="0" smtClean="0"/>
          </a:p>
          <a:p>
            <a:pPr>
              <a:buFontTx/>
              <a:buNone/>
            </a:pPr>
            <a:r>
              <a:rPr lang="en-US" dirty="0" smtClean="0"/>
              <a:t>Potential</a:t>
            </a:r>
            <a:r>
              <a:rPr lang="en-US" baseline="0" dirty="0" smtClean="0"/>
              <a:t> bubble</a:t>
            </a:r>
            <a:endParaRPr lang="en-US" dirty="0" smtClean="0"/>
          </a:p>
          <a:p>
            <a:pPr>
              <a:buFontTx/>
              <a:buChar char="-"/>
            </a:pPr>
            <a:r>
              <a:rPr lang="en-US" dirty="0" smtClean="0"/>
              <a:t>http://www.nytimes.com/2010/03/05/business/global/05yuan.html</a:t>
            </a:r>
          </a:p>
          <a:p>
            <a:pPr>
              <a:buFontTx/>
              <a:buChar char="-"/>
            </a:pPr>
            <a:r>
              <a:rPr lang="en-US" dirty="0" smtClean="0"/>
              <a:t>http://www.washingtonpost.com/wp-dyn/content/article/2010/01/10/AR2010011002767.html</a:t>
            </a:r>
          </a:p>
          <a:p>
            <a:pPr lvl="1">
              <a:buFontTx/>
              <a:buChar char="-"/>
            </a:pPr>
            <a:r>
              <a:rPr lang="en-US" baseline="0" dirty="0" smtClean="0"/>
              <a:t> </a:t>
            </a:r>
            <a:r>
              <a:rPr lang="en-US" baseline="0" dirty="0" err="1" smtClean="0"/>
              <a:t>chinese</a:t>
            </a:r>
            <a:r>
              <a:rPr lang="en-US" baseline="0" dirty="0" smtClean="0"/>
              <a:t> government are limiting home buyers on 2</a:t>
            </a:r>
            <a:r>
              <a:rPr lang="en-US" baseline="30000" dirty="0" smtClean="0"/>
              <a:t>nd</a:t>
            </a:r>
            <a:r>
              <a:rPr lang="en-US" baseline="0" dirty="0" smtClean="0"/>
              <a:t> loans as well as adding transaction tax to </a:t>
            </a:r>
            <a:r>
              <a:rPr lang="en-US" baseline="0" dirty="0" err="1" smtClean="0"/>
              <a:t>realestate</a:t>
            </a:r>
            <a:endParaRPr lang="en-US" baseline="0" dirty="0" smtClean="0"/>
          </a:p>
          <a:p>
            <a:pPr lvl="1">
              <a:buFontTx/>
              <a:buNone/>
            </a:pPr>
            <a:endParaRPr lang="en-US" baseline="0" dirty="0" smtClean="0"/>
          </a:p>
          <a:p>
            <a:pPr lvl="1">
              <a:buFontTx/>
              <a:buNone/>
            </a:pPr>
            <a:r>
              <a:rPr lang="en-US" baseline="0" dirty="0" smtClean="0"/>
              <a:t>Rising </a:t>
            </a:r>
            <a:r>
              <a:rPr lang="en-US" baseline="0" dirty="0" err="1" smtClean="0"/>
              <a:t>labour</a:t>
            </a:r>
            <a:r>
              <a:rPr lang="en-US" baseline="0" dirty="0" smtClean="0"/>
              <a:t> wages, there aren’t unlimited supply of cheap </a:t>
            </a:r>
            <a:r>
              <a:rPr lang="en-US" baseline="0" dirty="0" err="1" smtClean="0"/>
              <a:t>labour</a:t>
            </a:r>
            <a:r>
              <a:rPr lang="en-US" baseline="0" dirty="0" smtClean="0"/>
              <a:t>. </a:t>
            </a:r>
          </a:p>
          <a:p>
            <a:pPr lvl="1">
              <a:buFontTx/>
              <a:buNone/>
            </a:pPr>
            <a:r>
              <a:rPr lang="en-US" baseline="0" dirty="0" smtClean="0"/>
              <a:t>http://www.businessweek.com/magazine/content/06_13/b3977049.htm</a:t>
            </a:r>
          </a:p>
          <a:p>
            <a:pPr lvl="1">
              <a:buFontTx/>
              <a:buChar char="-"/>
            </a:pPr>
            <a:endParaRPr lang="en-US" baseline="0" dirty="0" smtClean="0"/>
          </a:p>
          <a:p>
            <a:pPr lvl="1">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a:t>
            </a:r>
            <a:r>
              <a:rPr lang="en-US" baseline="0" dirty="0" smtClean="0"/>
              <a:t> say I am here to show you. Show more conviction. Thank you Ted. The three big concerns for our fund this quarter are recovery </a:t>
            </a:r>
            <a:r>
              <a:rPr lang="en-US" baseline="0" dirty="0" err="1" smtClean="0"/>
              <a:t>vs</a:t>
            </a:r>
            <a:r>
              <a:rPr lang="en-US" baseline="0" dirty="0" smtClean="0"/>
              <a:t> double dip, further coverage on the euro zone and looking at the world’s economy. </a:t>
            </a:r>
            <a:endParaRPr lang="en-US"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Canada</a:t>
            </a:r>
            <a:r>
              <a:rPr lang="en-CA" baseline="0" dirty="0" smtClean="0"/>
              <a:t> and US had not shown robust recovery as we had hoped for. This is especially evident in the us. </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22</a:t>
            </a:fld>
            <a:endParaRPr lang="en-US"/>
          </a:p>
        </p:txBody>
      </p:sp>
    </p:spTree>
    <p:extLst>
      <p:ext uri="{BB962C8B-B14F-4D97-AF65-F5344CB8AC3E}">
        <p14:creationId xmlns:p14="http://schemas.microsoft.com/office/powerpoint/2010/main" xmlns="" val="311839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Looking at the economic</a:t>
            </a:r>
            <a:r>
              <a:rPr lang="en-CA" baseline="0" dirty="0" smtClean="0"/>
              <a:t> indicators in the US, we have not seen a linear recovery. Large volatility in the economic indicators has lead to large volatility in the stock markets</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23</a:t>
            </a:fld>
            <a:endParaRPr lang="en-US"/>
          </a:p>
        </p:txBody>
      </p:sp>
    </p:spTree>
    <p:extLst>
      <p:ext uri="{BB962C8B-B14F-4D97-AF65-F5344CB8AC3E}">
        <p14:creationId xmlns:p14="http://schemas.microsoft.com/office/powerpoint/2010/main" xmlns="" val="156920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More</a:t>
            </a:r>
            <a:r>
              <a:rPr lang="en-CA" baseline="0" dirty="0" smtClean="0"/>
              <a:t> </a:t>
            </a:r>
            <a:r>
              <a:rPr lang="en-CA" baseline="0" dirty="0" err="1" smtClean="0"/>
              <a:t>convicition</a:t>
            </a:r>
            <a:r>
              <a:rPr lang="en-CA" baseline="0" dirty="0" smtClean="0"/>
              <a:t>. The duration of unemployment continues to rise. This is a concern because the longer somebody is unemployed, the more discourage they become and they stop looking for jobs. Therefore leading a decrease of production and wage outlook</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24</a:t>
            </a:fld>
            <a:endParaRPr lang="en-US"/>
          </a:p>
        </p:txBody>
      </p:sp>
    </p:spTree>
    <p:extLst>
      <p:ext uri="{BB962C8B-B14F-4D97-AF65-F5344CB8AC3E}">
        <p14:creationId xmlns:p14="http://schemas.microsoft.com/office/powerpoint/2010/main" xmlns="" val="17734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a:t>
            </a:r>
            <a:r>
              <a:rPr lang="en-CA" baseline="0" dirty="0" smtClean="0"/>
              <a:t> a slight positive note, the purchasing manager index has been positive for the past 9 month. And is above the lower end of the historical range. </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25</a:t>
            </a:fld>
            <a:endParaRPr lang="en-US"/>
          </a:p>
        </p:txBody>
      </p:sp>
    </p:spTree>
    <p:extLst>
      <p:ext uri="{BB962C8B-B14F-4D97-AF65-F5344CB8AC3E}">
        <p14:creationId xmlns:p14="http://schemas.microsoft.com/office/powerpoint/2010/main" xmlns="" val="3906357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 is</a:t>
            </a:r>
            <a:r>
              <a:rPr lang="en-CA" baseline="0" dirty="0" smtClean="0"/>
              <a:t> a consumer driven economy. We do not believe it will continue to be the driving force of ROW because consumers are still recovering from the all time low in 2009. However…..</a:t>
            </a:r>
            <a:endParaRPr lang="en-CA" dirty="0"/>
          </a:p>
        </p:txBody>
      </p:sp>
      <p:sp>
        <p:nvSpPr>
          <p:cNvPr id="4" name="Slide Number Placeholder 3"/>
          <p:cNvSpPr>
            <a:spLocks noGrp="1"/>
          </p:cNvSpPr>
          <p:nvPr>
            <p:ph type="sldNum" sz="quarter" idx="10"/>
          </p:nvPr>
        </p:nvSpPr>
        <p:spPr/>
        <p:txBody>
          <a:bodyPr/>
          <a:lstStyle/>
          <a:p>
            <a:fld id="{DFB9DF4D-7093-4025-A9CE-32B095985A53}" type="slidenum">
              <a:rPr lang="en-US" smtClean="0"/>
              <a:pPr/>
              <a:t>26</a:t>
            </a:fld>
            <a:endParaRPr lang="en-US"/>
          </a:p>
        </p:txBody>
      </p:sp>
    </p:spTree>
    <p:extLst>
      <p:ext uri="{BB962C8B-B14F-4D97-AF65-F5344CB8AC3E}">
        <p14:creationId xmlns:p14="http://schemas.microsoft.com/office/powerpoint/2010/main" xmlns="" val="94182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8/13/2010</a:t>
            </a:r>
          </a:p>
        </p:txBody>
      </p:sp>
      <p:sp>
        <p:nvSpPr>
          <p:cNvPr id="6" name="Slide Number Placeholder 5"/>
          <p:cNvSpPr>
            <a:spLocks noGrp="1"/>
          </p:cNvSpPr>
          <p:nvPr>
            <p:ph type="sldNum" sz="quarter" idx="12"/>
          </p:nvPr>
        </p:nvSpPr>
        <p:spPr/>
        <p:txBody>
          <a:bodyPr/>
          <a:lstStyle/>
          <a:p>
            <a:fld id="{500BCFE5-AF5A-45D1-819E-6C8380509D8E}" type="slidenum">
              <a:rPr lang="en-US" smtClean="0"/>
              <a:pPr/>
              <a:t>‹#›</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smtClean="0"/>
              <a:t>Segal Graduate School of Business </a:t>
            </a:r>
          </a:p>
          <a:p>
            <a:r>
              <a:rPr lang="en-US" dirty="0" smtClean="0"/>
              <a:t>SIAS Fund</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Complianc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8/13/2010</a:t>
            </a:r>
            <a:endParaRPr lang="en-US" dirty="0"/>
          </a:p>
        </p:txBody>
      </p:sp>
      <p:sp>
        <p:nvSpPr>
          <p:cNvPr id="3" name="Footer Placeholder 2"/>
          <p:cNvSpPr>
            <a:spLocks noGrp="1"/>
          </p:cNvSpPr>
          <p:nvPr>
            <p:ph type="ftr" sz="quarter" idx="11"/>
          </p:nvPr>
        </p:nvSpPr>
        <p:spPr/>
        <p:txBody>
          <a:bodyPr/>
          <a:lstStyle/>
          <a:p>
            <a:r>
              <a:rPr lang="en-US" dirty="0" smtClean="0"/>
              <a:t>Segal Graduate School of Business </a:t>
            </a:r>
          </a:p>
          <a:p>
            <a:r>
              <a:rPr lang="en-US" dirty="0"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a:t>
            </a:fld>
            <a:endParaRPr lang="en-US"/>
          </a:p>
        </p:txBody>
      </p:sp>
      <p:sp>
        <p:nvSpPr>
          <p:cNvPr id="5" name="Rounded Rectangle 4"/>
          <p:cNvSpPr/>
          <p:nvPr userDrawn="1"/>
        </p:nvSpPr>
        <p:spPr>
          <a:xfrm>
            <a:off x="3429000" y="381000"/>
            <a:ext cx="1066800" cy="533400"/>
          </a:xfrm>
          <a:prstGeom prst="round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dirty="0" smtClean="0"/>
              <a:t>Compliance</a:t>
            </a:r>
            <a:r>
              <a:rPr lang="en-US" sz="1200" b="1" baseline="0" dirty="0" smtClean="0"/>
              <a:t>/Attribution</a:t>
            </a:r>
            <a:endParaRPr lang="en-US" sz="1200"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Economic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Segal Graduate School of Business </a:t>
            </a:r>
          </a:p>
          <a:p>
            <a:r>
              <a:rPr lang="en-US" dirty="0"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a:t>
            </a:fld>
            <a:endParaRPr lang="en-US"/>
          </a:p>
        </p:txBody>
      </p:sp>
      <p:sp>
        <p:nvSpPr>
          <p:cNvPr id="5" name="Rounded Rectangle 4"/>
          <p:cNvSpPr/>
          <p:nvPr userDrawn="1"/>
        </p:nvSpPr>
        <p:spPr>
          <a:xfrm>
            <a:off x="4572000" y="381000"/>
            <a:ext cx="1066800" cy="533400"/>
          </a:xfrm>
          <a:prstGeom prst="round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dirty="0" smtClean="0"/>
              <a:t>Economics &amp;</a:t>
            </a:r>
            <a:r>
              <a:rPr lang="en-US" sz="1200" b="1" baseline="0" dirty="0" smtClean="0"/>
              <a:t> Strategy</a:t>
            </a:r>
            <a:endParaRPr lang="en-US" sz="1200" b="1" dirty="0"/>
          </a:p>
        </p:txBody>
      </p:sp>
      <p:sp>
        <p:nvSpPr>
          <p:cNvPr id="6" name="Date Placeholder 1"/>
          <p:cNvSpPr>
            <a:spLocks noGrp="1"/>
          </p:cNvSpPr>
          <p:nvPr>
            <p:ph type="dt" sz="half" idx="10"/>
          </p:nvPr>
        </p:nvSpPr>
        <p:spPr>
          <a:xfrm>
            <a:off x="457200" y="6356350"/>
            <a:ext cx="2133600" cy="365125"/>
          </a:xfrm>
        </p:spPr>
        <p:txBody>
          <a:bodyPr/>
          <a:lstStyle>
            <a:lvl1pPr>
              <a:defRPr/>
            </a:lvl1pPr>
          </a:lstStyle>
          <a:p>
            <a:r>
              <a:rPr lang="en-US" dirty="0" smtClean="0"/>
              <a:t>8/13/2010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Canadian Equi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8/13/2010</a:t>
            </a:r>
            <a:endParaRPr lang="en-US" dirty="0"/>
          </a:p>
        </p:txBody>
      </p:sp>
      <p:sp>
        <p:nvSpPr>
          <p:cNvPr id="3" name="Footer Placeholder 2"/>
          <p:cNvSpPr>
            <a:spLocks noGrp="1"/>
          </p:cNvSpPr>
          <p:nvPr>
            <p:ph type="ftr" sz="quarter" idx="11"/>
          </p:nvPr>
        </p:nvSpPr>
        <p:spPr/>
        <p:txBody>
          <a:bodyPr/>
          <a:lstStyle/>
          <a:p>
            <a:r>
              <a:rPr lang="en-US" dirty="0" smtClean="0"/>
              <a:t>Segal Graduate School of Business </a:t>
            </a:r>
          </a:p>
          <a:p>
            <a:r>
              <a:rPr lang="en-US" dirty="0"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a:t>
            </a:fld>
            <a:endParaRPr lang="en-US"/>
          </a:p>
        </p:txBody>
      </p:sp>
      <p:sp>
        <p:nvSpPr>
          <p:cNvPr id="5" name="Rounded Rectangle 4"/>
          <p:cNvSpPr/>
          <p:nvPr userDrawn="1"/>
        </p:nvSpPr>
        <p:spPr>
          <a:xfrm>
            <a:off x="5715000" y="381000"/>
            <a:ext cx="1066800" cy="533400"/>
          </a:xfrm>
          <a:prstGeom prst="round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dirty="0" smtClean="0"/>
              <a:t>Canadian Equity</a:t>
            </a:r>
            <a:endParaRPr lang="en-US" sz="1200" b="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Global Equi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8/13/2010</a:t>
            </a:r>
            <a:endParaRPr lang="en-US" dirty="0"/>
          </a:p>
        </p:txBody>
      </p:sp>
      <p:sp>
        <p:nvSpPr>
          <p:cNvPr id="3" name="Footer Placeholder 2"/>
          <p:cNvSpPr>
            <a:spLocks noGrp="1"/>
          </p:cNvSpPr>
          <p:nvPr>
            <p:ph type="ftr" sz="quarter" idx="11"/>
          </p:nvPr>
        </p:nvSpPr>
        <p:spPr/>
        <p:txBody>
          <a:bodyPr/>
          <a:lstStyle/>
          <a:p>
            <a:r>
              <a:rPr lang="en-US" dirty="0" smtClean="0"/>
              <a:t>Segal Graduate School of Business </a:t>
            </a:r>
          </a:p>
          <a:p>
            <a:r>
              <a:rPr lang="en-US" dirty="0"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a:t>
            </a:fld>
            <a:endParaRPr lang="en-US"/>
          </a:p>
        </p:txBody>
      </p:sp>
      <p:sp>
        <p:nvSpPr>
          <p:cNvPr id="5" name="Rounded Rectangle 4"/>
          <p:cNvSpPr/>
          <p:nvPr userDrawn="1"/>
        </p:nvSpPr>
        <p:spPr>
          <a:xfrm>
            <a:off x="6858000" y="381000"/>
            <a:ext cx="1066800" cy="533400"/>
          </a:xfrm>
          <a:prstGeom prst="round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dirty="0" smtClean="0"/>
              <a:t>Global</a:t>
            </a:r>
          </a:p>
          <a:p>
            <a:pPr algn="l"/>
            <a:r>
              <a:rPr lang="en-US" sz="1200" b="1" baseline="0" dirty="0" smtClean="0"/>
              <a:t>Equity</a:t>
            </a:r>
            <a:endParaRPr lang="en-US" sz="1200" b="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Fixed Incom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8/13/2010</a:t>
            </a:r>
            <a:endParaRPr lang="en-US" dirty="0"/>
          </a:p>
        </p:txBody>
      </p:sp>
      <p:sp>
        <p:nvSpPr>
          <p:cNvPr id="3" name="Footer Placeholder 2"/>
          <p:cNvSpPr>
            <a:spLocks noGrp="1"/>
          </p:cNvSpPr>
          <p:nvPr>
            <p:ph type="ftr" sz="quarter" idx="11"/>
          </p:nvPr>
        </p:nvSpPr>
        <p:spPr/>
        <p:txBody>
          <a:bodyPr/>
          <a:lstStyle/>
          <a:p>
            <a:r>
              <a:rPr lang="en-US" dirty="0" smtClean="0"/>
              <a:t>Segal Graduate School of Business </a:t>
            </a:r>
          </a:p>
          <a:p>
            <a:r>
              <a:rPr lang="en-US" dirty="0"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a:t>
            </a:fld>
            <a:endParaRPr lang="en-US"/>
          </a:p>
        </p:txBody>
      </p:sp>
      <p:sp>
        <p:nvSpPr>
          <p:cNvPr id="5" name="Rounded Rectangle 4"/>
          <p:cNvSpPr/>
          <p:nvPr userDrawn="1"/>
        </p:nvSpPr>
        <p:spPr>
          <a:xfrm>
            <a:off x="8001000" y="381000"/>
            <a:ext cx="1066800" cy="533400"/>
          </a:xfrm>
          <a:prstGeom prst="round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dirty="0" smtClean="0"/>
              <a:t>Fixed </a:t>
            </a:r>
          </a:p>
          <a:p>
            <a:pPr algn="l"/>
            <a:r>
              <a:rPr lang="en-US" sz="1200" b="1" baseline="0" dirty="0" smtClean="0"/>
              <a:t>Income</a:t>
            </a:r>
            <a:endParaRPr lang="en-US" sz="1200" b="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r>
              <a:rPr lang="en-CA" dirty="0" smtClean="0"/>
              <a:t>8/13/2010</a:t>
            </a:r>
            <a:endParaRPr lang="en-CA" dirty="0"/>
          </a:p>
        </p:txBody>
      </p:sp>
      <p:sp>
        <p:nvSpPr>
          <p:cNvPr id="5" name="Footer Placeholder 4"/>
          <p:cNvSpPr>
            <a:spLocks noGrp="1"/>
          </p:cNvSpPr>
          <p:nvPr>
            <p:ph type="ftr" sz="quarter" idx="11"/>
          </p:nvPr>
        </p:nvSpPr>
        <p:spPr>
          <a:xfrm>
            <a:off x="3124200" y="6400800"/>
            <a:ext cx="2895600" cy="381000"/>
          </a:xfrm>
        </p:spPr>
        <p:txBody>
          <a:bodyPr/>
          <a:lstStyle/>
          <a:p>
            <a:r>
              <a:rPr lang="en-US" dirty="0" smtClean="0"/>
              <a:t>Segal Graduate School of Business </a:t>
            </a:r>
          </a:p>
          <a:p>
            <a:r>
              <a:rPr lang="en-US" dirty="0" smtClean="0"/>
              <a:t>SIAS Fund</a:t>
            </a:r>
          </a:p>
          <a:p>
            <a:endParaRPr lang="en-CA" dirty="0"/>
          </a:p>
        </p:txBody>
      </p:sp>
      <p:sp>
        <p:nvSpPr>
          <p:cNvPr id="6" name="Slide Number Placeholder 5"/>
          <p:cNvSpPr>
            <a:spLocks noGrp="1"/>
          </p:cNvSpPr>
          <p:nvPr>
            <p:ph type="sldNum" sz="quarter" idx="12"/>
          </p:nvPr>
        </p:nvSpPr>
        <p:spPr/>
        <p:txBody>
          <a:bodyPr/>
          <a:lstStyle/>
          <a:p>
            <a:fld id="{550F31CF-6C12-4B4C-9CA0-5EBDA2BBB4F5}"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7318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9800"/>
            <a:ext cx="8229600"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solidFill>
              </a:defRPr>
            </a:lvl1pPr>
          </a:lstStyle>
          <a:p>
            <a:r>
              <a:rPr lang="en-US" dirty="0" smtClean="0"/>
              <a:t>8/13/2010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smtClean="0"/>
              <a:t>Segal Graduate School of Business </a:t>
            </a:r>
          </a:p>
          <a:p>
            <a:r>
              <a:rPr lang="en-US" dirty="0" smtClean="0"/>
              <a:t>SIAS Fund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solidFill>
              </a:defRPr>
            </a:lvl1pPr>
          </a:lstStyle>
          <a:p>
            <a:fld id="{500BCFE5-AF5A-45D1-819E-6C8380509D8E}" type="slidenum">
              <a:rPr lang="en-US" smtClean="0"/>
              <a:pPr/>
              <a:t>‹#›</a:t>
            </a:fld>
            <a:endParaRPr lang="en-US"/>
          </a:p>
        </p:txBody>
      </p:sp>
      <p:pic>
        <p:nvPicPr>
          <p:cNvPr id="14341" name="Picture 1" descr="SFUBusiness-SIAS.jpg"/>
          <p:cNvPicPr>
            <a:picLocks noChangeAspect="1" noChangeArrowheads="1"/>
          </p:cNvPicPr>
          <p:nvPr/>
        </p:nvPicPr>
        <p:blipFill>
          <a:blip r:embed="rId9" cstate="print"/>
          <a:srcRect/>
          <a:stretch>
            <a:fillRect/>
          </a:stretch>
        </p:blipFill>
        <p:spPr bwMode="auto">
          <a:xfrm>
            <a:off x="-1" y="0"/>
            <a:ext cx="3048001" cy="798786"/>
          </a:xfrm>
          <a:prstGeom prst="rect">
            <a:avLst/>
          </a:prstGeom>
          <a:noFill/>
        </p:spPr>
      </p:pic>
      <p:sp>
        <p:nvSpPr>
          <p:cNvPr id="14340" name="AutoShape 4"/>
          <p:cNvSpPr>
            <a:spLocks noChangeArrowheads="1"/>
          </p:cNvSpPr>
          <p:nvPr/>
        </p:nvSpPr>
        <p:spPr bwMode="auto">
          <a:xfrm>
            <a:off x="5715000" y="414336"/>
            <a:ext cx="1066800" cy="500063"/>
          </a:xfrm>
          <a:prstGeom prst="roundRect">
            <a:avLst>
              <a:gd name="adj" fmla="val 16667"/>
            </a:avLst>
          </a:prstGeom>
          <a:solidFill>
            <a:schemeClr val="accent1"/>
          </a:solidFill>
          <a:ln w="12700">
            <a:solidFill>
              <a:schemeClr val="tx1"/>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A28E6A"/>
                </a:solidFill>
                <a:effectLst/>
                <a:latin typeface="Calibri" pitchFamily="34" charset="0"/>
                <a:ea typeface="Perpetua" pitchFamily="18" charset="0"/>
                <a:cs typeface="Times New Roman" pitchFamily="18" charset="0"/>
              </a:rPr>
              <a:t>Canadian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A28E6A"/>
                </a:solidFill>
                <a:effectLst/>
                <a:latin typeface="Calibri" pitchFamily="34" charset="0"/>
                <a:ea typeface="Perpetua" pitchFamily="18" charset="0"/>
                <a:cs typeface="Times New Roman" pitchFamily="18" charset="0"/>
              </a:rPr>
              <a:t>Equity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3" name="AutoShape 7"/>
          <p:cNvSpPr>
            <a:spLocks noChangeArrowheads="1"/>
          </p:cNvSpPr>
          <p:nvPr/>
        </p:nvSpPr>
        <p:spPr bwMode="auto">
          <a:xfrm>
            <a:off x="4572000" y="407988"/>
            <a:ext cx="1066800" cy="506412"/>
          </a:xfrm>
          <a:custGeom>
            <a:avLst/>
            <a:gdLst>
              <a:gd name="connsiteX0" fmla="*/ 0 w 1189037"/>
              <a:gd name="connsiteY0" fmla="*/ 84404 h 506412"/>
              <a:gd name="connsiteX1" fmla="*/ 24721 w 1189037"/>
              <a:gd name="connsiteY1" fmla="*/ 24721 h 506412"/>
              <a:gd name="connsiteX2" fmla="*/ 84404 w 1189037"/>
              <a:gd name="connsiteY2" fmla="*/ 0 h 506412"/>
              <a:gd name="connsiteX3" fmla="*/ 1104633 w 1189037"/>
              <a:gd name="connsiteY3" fmla="*/ 0 h 506412"/>
              <a:gd name="connsiteX4" fmla="*/ 1164316 w 1189037"/>
              <a:gd name="connsiteY4" fmla="*/ 24721 h 506412"/>
              <a:gd name="connsiteX5" fmla="*/ 1189037 w 1189037"/>
              <a:gd name="connsiteY5" fmla="*/ 84404 h 506412"/>
              <a:gd name="connsiteX6" fmla="*/ 1189037 w 1189037"/>
              <a:gd name="connsiteY6" fmla="*/ 422008 h 506412"/>
              <a:gd name="connsiteX7" fmla="*/ 1164316 w 1189037"/>
              <a:gd name="connsiteY7" fmla="*/ 481691 h 506412"/>
              <a:gd name="connsiteX8" fmla="*/ 1104633 w 1189037"/>
              <a:gd name="connsiteY8" fmla="*/ 506412 h 506412"/>
              <a:gd name="connsiteX9" fmla="*/ 84404 w 1189037"/>
              <a:gd name="connsiteY9" fmla="*/ 506412 h 506412"/>
              <a:gd name="connsiteX10" fmla="*/ 24721 w 1189037"/>
              <a:gd name="connsiteY10" fmla="*/ 481691 h 506412"/>
              <a:gd name="connsiteX11" fmla="*/ 0 w 1189037"/>
              <a:gd name="connsiteY11" fmla="*/ 422008 h 506412"/>
              <a:gd name="connsiteX12" fmla="*/ 0 w 1189037"/>
              <a:gd name="connsiteY12" fmla="*/ 84404 h 50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037" h="506412">
                <a:moveTo>
                  <a:pt x="0" y="84404"/>
                </a:moveTo>
                <a:cubicBezTo>
                  <a:pt x="0" y="62019"/>
                  <a:pt x="8893" y="40550"/>
                  <a:pt x="24721" y="24721"/>
                </a:cubicBezTo>
                <a:cubicBezTo>
                  <a:pt x="40550" y="8892"/>
                  <a:pt x="62018" y="0"/>
                  <a:pt x="84404" y="0"/>
                </a:cubicBezTo>
                <a:lnTo>
                  <a:pt x="1104633" y="0"/>
                </a:lnTo>
                <a:cubicBezTo>
                  <a:pt x="1127018" y="0"/>
                  <a:pt x="1148487" y="8893"/>
                  <a:pt x="1164316" y="24721"/>
                </a:cubicBezTo>
                <a:cubicBezTo>
                  <a:pt x="1180145" y="40550"/>
                  <a:pt x="1189037" y="62018"/>
                  <a:pt x="1189037" y="84404"/>
                </a:cubicBezTo>
                <a:lnTo>
                  <a:pt x="1189037" y="422008"/>
                </a:lnTo>
                <a:cubicBezTo>
                  <a:pt x="1189037" y="444393"/>
                  <a:pt x="1180144" y="465862"/>
                  <a:pt x="1164316" y="481691"/>
                </a:cubicBezTo>
                <a:cubicBezTo>
                  <a:pt x="1148487" y="497520"/>
                  <a:pt x="1127019" y="506412"/>
                  <a:pt x="1104633" y="506412"/>
                </a:cubicBezTo>
                <a:lnTo>
                  <a:pt x="84404" y="506412"/>
                </a:lnTo>
                <a:cubicBezTo>
                  <a:pt x="62019" y="506412"/>
                  <a:pt x="40550" y="497519"/>
                  <a:pt x="24721" y="481691"/>
                </a:cubicBezTo>
                <a:cubicBezTo>
                  <a:pt x="8892" y="465862"/>
                  <a:pt x="0" y="444394"/>
                  <a:pt x="0" y="422008"/>
                </a:cubicBezTo>
                <a:lnTo>
                  <a:pt x="0" y="84404"/>
                </a:lnTo>
                <a:close/>
              </a:path>
            </a:pathLst>
          </a:custGeom>
          <a:solidFill>
            <a:schemeClr val="accent1"/>
          </a:solidFill>
          <a:ln w="12700">
            <a:solidFill>
              <a:schemeClr val="tx1"/>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3"/>
                </a:solidFill>
                <a:effectLst/>
                <a:latin typeface="Calibri" pitchFamily="34" charset="0"/>
                <a:ea typeface="Perpetua" pitchFamily="18" charset="0"/>
                <a:cs typeface="Times New Roman" pitchFamily="18" charset="0"/>
              </a:rPr>
              <a:t>Economics &amp;</a:t>
            </a:r>
            <a:endParaRPr kumimoji="0" lang="en-US" sz="12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3"/>
                </a:solidFill>
                <a:effectLst/>
                <a:latin typeface="Calibri" pitchFamily="34" charset="0"/>
                <a:ea typeface="Perpetua" pitchFamily="18" charset="0"/>
                <a:cs typeface="Times New Roman" pitchFamily="18" charset="0"/>
              </a:rPr>
              <a:t>Strategy</a:t>
            </a:r>
            <a:endParaRPr kumimoji="0" lang="en-US" sz="1200" b="0" i="0" u="none" strike="noStrike" cap="none" normalizeH="0" baseline="0" dirty="0" smtClean="0">
              <a:ln>
                <a:noFill/>
              </a:ln>
              <a:solidFill>
                <a:schemeClr val="accent3"/>
              </a:solidFill>
              <a:effectLst/>
              <a:latin typeface="Arial" pitchFamily="34" charset="0"/>
              <a:cs typeface="Arial" pitchFamily="34" charset="0"/>
            </a:endParaRPr>
          </a:p>
        </p:txBody>
      </p:sp>
      <p:sp>
        <p:nvSpPr>
          <p:cNvPr id="14339" name="AutoShape 3"/>
          <p:cNvSpPr>
            <a:spLocks noChangeArrowheads="1"/>
          </p:cNvSpPr>
          <p:nvPr/>
        </p:nvSpPr>
        <p:spPr bwMode="auto">
          <a:xfrm>
            <a:off x="6858000" y="414336"/>
            <a:ext cx="1066800" cy="500063"/>
          </a:xfrm>
          <a:prstGeom prst="roundRect">
            <a:avLst>
              <a:gd name="adj" fmla="val 16667"/>
            </a:avLst>
          </a:prstGeom>
          <a:solidFill>
            <a:schemeClr val="accent1"/>
          </a:solidFill>
          <a:ln w="12700">
            <a:solidFill>
              <a:schemeClr val="tx1"/>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A28E6A"/>
                </a:solidFill>
                <a:effectLst/>
                <a:latin typeface="Calibri" pitchFamily="34" charset="0"/>
                <a:ea typeface="Perpetua" pitchFamily="18" charset="0"/>
                <a:cs typeface="Times New Roman" pitchFamily="18" charset="0"/>
              </a:rPr>
              <a:t>Global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A28E6A"/>
                </a:solidFill>
                <a:effectLst/>
                <a:latin typeface="Calibri" pitchFamily="34" charset="0"/>
                <a:ea typeface="Perpetua" pitchFamily="18" charset="0"/>
                <a:cs typeface="Times New Roman" pitchFamily="18" charset="0"/>
              </a:rPr>
              <a:t>Equity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38" name="AutoShape 2"/>
          <p:cNvSpPr>
            <a:spLocks noChangeArrowheads="1"/>
          </p:cNvSpPr>
          <p:nvPr/>
        </p:nvSpPr>
        <p:spPr bwMode="auto">
          <a:xfrm>
            <a:off x="8001000" y="414336"/>
            <a:ext cx="1066800" cy="500063"/>
          </a:xfrm>
          <a:prstGeom prst="roundRect">
            <a:avLst>
              <a:gd name="adj" fmla="val 16667"/>
            </a:avLst>
          </a:prstGeom>
          <a:solidFill>
            <a:schemeClr val="accent1"/>
          </a:solidFill>
          <a:ln w="12700">
            <a:solidFill>
              <a:schemeClr val="tx1"/>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A28E6A"/>
                </a:solidFill>
                <a:effectLst/>
                <a:latin typeface="Calibri" pitchFamily="34" charset="0"/>
                <a:ea typeface="Perpetua" pitchFamily="18" charset="0"/>
                <a:cs typeface="Times New Roman" pitchFamily="18" charset="0"/>
              </a:rPr>
              <a:t>Fixed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A28E6A"/>
                </a:solidFill>
                <a:effectLst/>
                <a:latin typeface="Calibri" pitchFamily="34" charset="0"/>
                <a:ea typeface="Perpetua" pitchFamily="18" charset="0"/>
                <a:cs typeface="Times New Roman" pitchFamily="18" charset="0"/>
              </a:rPr>
              <a:t>Income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AutoShape 4"/>
          <p:cNvSpPr>
            <a:spLocks noChangeArrowheads="1"/>
          </p:cNvSpPr>
          <p:nvPr/>
        </p:nvSpPr>
        <p:spPr bwMode="auto">
          <a:xfrm>
            <a:off x="3429000" y="414336"/>
            <a:ext cx="1066800" cy="500063"/>
          </a:xfrm>
          <a:prstGeom prst="roundRect">
            <a:avLst>
              <a:gd name="adj" fmla="val 16667"/>
            </a:avLst>
          </a:prstGeom>
          <a:solidFill>
            <a:schemeClr val="accent1"/>
          </a:solidFill>
          <a:ln w="12700">
            <a:solidFill>
              <a:schemeClr val="tx1"/>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A28E6A"/>
                </a:solidFill>
                <a:effectLst/>
                <a:latin typeface="Calibri" pitchFamily="34" charset="0"/>
                <a:ea typeface="Perpetua" pitchFamily="18" charset="0"/>
                <a:cs typeface="Times New Roman" pitchFamily="18" charset="0"/>
              </a:rPr>
              <a:t>Compliance &amp; Attribution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37" name="Text Box 1"/>
          <p:cNvSpPr txBox="1">
            <a:spLocks noChangeArrowheads="1"/>
          </p:cNvSpPr>
          <p:nvPr/>
        </p:nvSpPr>
        <p:spPr bwMode="auto">
          <a:xfrm>
            <a:off x="0" y="847725"/>
            <a:ext cx="9144000" cy="85725"/>
          </a:xfrm>
          <a:custGeom>
            <a:avLst/>
            <a:gdLst>
              <a:gd name="connsiteX0" fmla="*/ 0 w 9144000"/>
              <a:gd name="connsiteY0" fmla="*/ 0 h 76200"/>
              <a:gd name="connsiteX1" fmla="*/ 9144000 w 9144000"/>
              <a:gd name="connsiteY1" fmla="*/ 0 h 76200"/>
              <a:gd name="connsiteX2" fmla="*/ 9144000 w 9144000"/>
              <a:gd name="connsiteY2" fmla="*/ 76200 h 76200"/>
              <a:gd name="connsiteX3" fmla="*/ 0 w 9144000"/>
              <a:gd name="connsiteY3" fmla="*/ 76200 h 76200"/>
              <a:gd name="connsiteX4" fmla="*/ 0 w 91440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6200">
                <a:moveTo>
                  <a:pt x="0" y="0"/>
                </a:moveTo>
                <a:lnTo>
                  <a:pt x="9144000" y="0"/>
                </a:lnTo>
                <a:lnTo>
                  <a:pt x="9144000" y="76200"/>
                </a:lnTo>
                <a:lnTo>
                  <a:pt x="0" y="76200"/>
                </a:lnTo>
                <a:lnTo>
                  <a:pt x="0" y="0"/>
                </a:lnTo>
                <a:close/>
              </a:path>
            </a:pathLst>
          </a:custGeom>
          <a:solidFill>
            <a:srgbClr val="AA0028"/>
          </a:solidFill>
          <a:ln w="381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
          <p:cNvSpPr txBox="1">
            <a:spLocks noChangeArrowheads="1"/>
          </p:cNvSpPr>
          <p:nvPr/>
        </p:nvSpPr>
        <p:spPr bwMode="auto">
          <a:xfrm>
            <a:off x="0" y="6248400"/>
            <a:ext cx="9144000" cy="45719"/>
          </a:xfrm>
          <a:custGeom>
            <a:avLst/>
            <a:gdLst>
              <a:gd name="connsiteX0" fmla="*/ 0 w 9144000"/>
              <a:gd name="connsiteY0" fmla="*/ 0 h 76200"/>
              <a:gd name="connsiteX1" fmla="*/ 9144000 w 9144000"/>
              <a:gd name="connsiteY1" fmla="*/ 0 h 76200"/>
              <a:gd name="connsiteX2" fmla="*/ 9144000 w 9144000"/>
              <a:gd name="connsiteY2" fmla="*/ 76200 h 76200"/>
              <a:gd name="connsiteX3" fmla="*/ 0 w 9144000"/>
              <a:gd name="connsiteY3" fmla="*/ 76200 h 76200"/>
              <a:gd name="connsiteX4" fmla="*/ 0 w 91440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6200">
                <a:moveTo>
                  <a:pt x="0" y="0"/>
                </a:moveTo>
                <a:lnTo>
                  <a:pt x="9144000" y="0"/>
                </a:lnTo>
                <a:lnTo>
                  <a:pt x="9144000" y="76200"/>
                </a:lnTo>
                <a:lnTo>
                  <a:pt x="0" y="76200"/>
                </a:lnTo>
                <a:lnTo>
                  <a:pt x="0" y="0"/>
                </a:lnTo>
                <a:close/>
              </a:path>
            </a:pathLst>
          </a:custGeom>
          <a:solidFill>
            <a:srgbClr val="AA0028"/>
          </a:solidFill>
          <a:ln w="381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61" r:id="rId4"/>
    <p:sldLayoutId id="2147483659" r:id="rId5"/>
    <p:sldLayoutId id="2147483662" r:id="rId6"/>
    <p:sldLayoutId id="2147483663" r:id="rId7"/>
  </p:sldLayoutIdLst>
  <p:hf hdr="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7.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hart" Target="../charts/chart1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3.wmf"/><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6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chart" Target="../charts/char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8/13/2010</a:t>
            </a:r>
            <a:endParaRPr lang="en-CA" dirty="0"/>
          </a:p>
        </p:txBody>
      </p:sp>
      <p:sp>
        <p:nvSpPr>
          <p:cNvPr id="5" name="Footer Placeholder 4"/>
          <p:cNvSpPr>
            <a:spLocks noGrp="1"/>
          </p:cNvSpPr>
          <p:nvPr>
            <p:ph type="ftr" sz="quarter" idx="11"/>
          </p:nvPr>
        </p:nvSpPr>
        <p:spPr/>
        <p:txBody>
          <a:bodyPr/>
          <a:lstStyle/>
          <a:p>
            <a:r>
              <a:rPr lang="en-US" smtClean="0"/>
              <a:t>Segal Graduate School of Business </a:t>
            </a:r>
          </a:p>
          <a:p>
            <a:r>
              <a:rPr lang="en-US" smtClean="0"/>
              <a:t>SIAS Fund</a:t>
            </a:r>
          </a:p>
          <a:p>
            <a:endParaRPr lang="en-CA" dirty="0"/>
          </a:p>
        </p:txBody>
      </p:sp>
      <p:sp>
        <p:nvSpPr>
          <p:cNvPr id="6" name="Slide Number Placeholder 5"/>
          <p:cNvSpPr>
            <a:spLocks noGrp="1"/>
          </p:cNvSpPr>
          <p:nvPr>
            <p:ph type="sldNum" sz="quarter" idx="12"/>
          </p:nvPr>
        </p:nvSpPr>
        <p:spPr/>
        <p:txBody>
          <a:bodyPr/>
          <a:lstStyle/>
          <a:p>
            <a:fld id="{550F31CF-6C12-4B4C-9CA0-5EBDA2BBB4F5}" type="slidenum">
              <a:rPr lang="en-CA" smtClean="0"/>
              <a:pPr/>
              <a:t>1</a:t>
            </a:fld>
            <a:endParaRPr lang="en-CA"/>
          </a:p>
        </p:txBody>
      </p:sp>
      <p:sp>
        <p:nvSpPr>
          <p:cNvPr id="7" name="Title 4"/>
          <p:cNvSpPr txBox="1">
            <a:spLocks/>
          </p:cNvSpPr>
          <p:nvPr/>
        </p:nvSpPr>
        <p:spPr>
          <a:xfrm>
            <a:off x="800100" y="1573696"/>
            <a:ext cx="7772400" cy="1676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SIAS Fund Performance Review</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Q2 2010</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uLnTx/>
                <a:uFillTx/>
                <a:latin typeface="+mj-lt"/>
                <a:ea typeface="+mj-ea"/>
                <a:cs typeface="+mj-cs"/>
              </a:rPr>
              <a:t>August 13, 2010</a:t>
            </a:r>
          </a:p>
        </p:txBody>
      </p:sp>
      <p:graphicFrame>
        <p:nvGraphicFramePr>
          <p:cNvPr id="8" name="Table 7"/>
          <p:cNvGraphicFramePr>
            <a:graphicFrameLocks noGrp="1"/>
          </p:cNvGraphicFramePr>
          <p:nvPr/>
        </p:nvGraphicFramePr>
        <p:xfrm>
          <a:off x="538367" y="3886202"/>
          <a:ext cx="8198127" cy="2189603"/>
        </p:xfrm>
        <a:graphic>
          <a:graphicData uri="http://schemas.openxmlformats.org/drawingml/2006/table">
            <a:tbl>
              <a:tblPr firstRow="1" bandRow="1">
                <a:tableStyleId>{5C22544A-7EE6-4342-B048-85BDC9FD1C3A}</a:tableStyleId>
              </a:tblPr>
              <a:tblGrid>
                <a:gridCol w="1631778"/>
                <a:gridCol w="3405707"/>
                <a:gridCol w="1659835"/>
                <a:gridCol w="1500807"/>
              </a:tblGrid>
              <a:tr h="445343">
                <a:tc>
                  <a:txBody>
                    <a:bodyPr/>
                    <a:lstStyle/>
                    <a:p>
                      <a:r>
                        <a:rPr lang="en-US" sz="1600" b="0" i="0" baseline="0" dirty="0" smtClean="0">
                          <a:solidFill>
                            <a:schemeClr val="tx1"/>
                          </a:solidFill>
                        </a:rPr>
                        <a:t>Genica Gao</a:t>
                      </a:r>
                      <a:endParaRPr lang="en-US" sz="1600" b="0" i="0" baseline="0" dirty="0">
                        <a:solidFill>
                          <a:schemeClr val="tx1"/>
                        </a:solidFill>
                      </a:endParaRPr>
                    </a:p>
                  </a:txBody>
                  <a:tcPr>
                    <a:noFill/>
                  </a:tcPr>
                </a:tc>
                <a:tc>
                  <a:txBody>
                    <a:bodyPr/>
                    <a:lstStyle/>
                    <a:p>
                      <a:r>
                        <a:rPr lang="en-US" sz="1600" b="0" i="0" baseline="0" dirty="0" smtClean="0">
                          <a:solidFill>
                            <a:schemeClr val="tx1"/>
                          </a:solidFill>
                        </a:rPr>
                        <a:t>Compliance &amp; Performance Team</a:t>
                      </a:r>
                      <a:endParaRPr lang="en-US" sz="1600" b="0" i="0" baseline="0" dirty="0">
                        <a:solidFill>
                          <a:schemeClr val="tx1"/>
                        </a:solidFill>
                      </a:endParaRPr>
                    </a:p>
                  </a:txBody>
                  <a:tcPr>
                    <a:noFill/>
                  </a:tcPr>
                </a:tc>
                <a:tc>
                  <a:txBody>
                    <a:bodyPr/>
                    <a:lstStyle/>
                    <a:p>
                      <a:r>
                        <a:rPr lang="en-US" sz="1600" b="0" i="0" u="sng" baseline="0" dirty="0" err="1" smtClean="0">
                          <a:solidFill>
                            <a:srgbClr val="3333CC"/>
                          </a:solidFill>
                        </a:rPr>
                        <a:t>xingaox@sfu.ca</a:t>
                      </a:r>
                      <a:endParaRPr lang="en-US" sz="1600" b="0" i="0" u="sng" baseline="0" dirty="0">
                        <a:solidFill>
                          <a:srgbClr val="3333CC"/>
                        </a:solidFill>
                      </a:endParaRPr>
                    </a:p>
                  </a:txBody>
                  <a:tcPr>
                    <a:noFill/>
                  </a:tcPr>
                </a:tc>
                <a:tc>
                  <a:txBody>
                    <a:bodyPr/>
                    <a:lstStyle/>
                    <a:p>
                      <a:r>
                        <a:rPr lang="en-US" sz="1600" b="0" i="0" baseline="0" dirty="0" smtClean="0">
                          <a:solidFill>
                            <a:schemeClr val="tx1"/>
                          </a:solidFill>
                        </a:rPr>
                        <a:t>778.859.9619</a:t>
                      </a:r>
                    </a:p>
                  </a:txBody>
                  <a:tcPr>
                    <a:noFill/>
                  </a:tcPr>
                </a:tc>
              </a:tr>
              <a:tr h="445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smtClean="0">
                          <a:solidFill>
                            <a:schemeClr val="tx1"/>
                          </a:solidFill>
                        </a:rPr>
                        <a:t>Ted Hsieh</a:t>
                      </a:r>
                      <a:endParaRPr lang="en-US" sz="1600" baseline="0" dirty="0" smtClean="0">
                        <a:solidFill>
                          <a:schemeClr val="tx1"/>
                        </a:solidFill>
                      </a:endParaRPr>
                    </a:p>
                  </a:txBody>
                  <a:tcPr>
                    <a:noFill/>
                  </a:tcPr>
                </a:tc>
                <a:tc>
                  <a:txBody>
                    <a:bodyPr/>
                    <a:lstStyle/>
                    <a:p>
                      <a:r>
                        <a:rPr lang="en-US" sz="1600" b="0" i="0" baseline="0" dirty="0" smtClean="0">
                          <a:solidFill>
                            <a:schemeClr val="tx1"/>
                          </a:solidFill>
                        </a:rPr>
                        <a:t>Risk Metrics Team</a:t>
                      </a:r>
                      <a:endParaRPr lang="en-US" sz="1600" b="0" i="0" baseline="0" dirty="0">
                        <a:solidFill>
                          <a:schemeClr val="tx1"/>
                        </a:solidFill>
                      </a:endParaRPr>
                    </a:p>
                  </a:txBody>
                  <a:tcPr>
                    <a:noFill/>
                  </a:tcPr>
                </a:tc>
                <a:tc>
                  <a:txBody>
                    <a:bodyPr/>
                    <a:lstStyle/>
                    <a:p>
                      <a:r>
                        <a:rPr lang="en-US" sz="1600" b="0" i="0" u="sng" baseline="0" dirty="0" smtClean="0">
                          <a:solidFill>
                            <a:srgbClr val="3333CC"/>
                          </a:solidFill>
                        </a:rPr>
                        <a:t>sth4@sfu.ca</a:t>
                      </a:r>
                      <a:endParaRPr lang="en-US" sz="1600" b="0" i="0" u="sng" baseline="0" dirty="0">
                        <a:solidFill>
                          <a:srgbClr val="3333CC"/>
                        </a:solidFill>
                      </a:endParaRPr>
                    </a:p>
                  </a:txBody>
                  <a:tcPr>
                    <a:noFill/>
                  </a:tcPr>
                </a:tc>
                <a:tc>
                  <a:txBody>
                    <a:bodyPr/>
                    <a:lstStyle/>
                    <a:p>
                      <a:r>
                        <a:rPr lang="en-US" sz="1600" b="0" i="0" baseline="0" dirty="0" smtClean="0">
                          <a:solidFill>
                            <a:schemeClr val="tx1"/>
                          </a:solidFill>
                        </a:rPr>
                        <a:t>604.518.1622</a:t>
                      </a:r>
                      <a:endParaRPr lang="en-US" sz="1600" b="0" i="0" baseline="0" dirty="0">
                        <a:solidFill>
                          <a:schemeClr val="tx1"/>
                        </a:solidFill>
                      </a:endParaRPr>
                    </a:p>
                  </a:txBody>
                  <a:tcPr>
                    <a:noFill/>
                  </a:tcPr>
                </a:tc>
              </a:tr>
              <a:tr h="445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Jerry Su</a:t>
                      </a:r>
                    </a:p>
                  </a:txBody>
                  <a:tcPr>
                    <a:noFill/>
                  </a:tcPr>
                </a:tc>
                <a:tc>
                  <a:txBody>
                    <a:bodyPr/>
                    <a:lstStyle/>
                    <a:p>
                      <a:r>
                        <a:rPr lang="en-US" sz="1600" b="0" i="0" baseline="0" dirty="0" smtClean="0">
                          <a:solidFill>
                            <a:schemeClr val="tx1"/>
                          </a:solidFill>
                        </a:rPr>
                        <a:t>Economics and Portfolio Strategy Team</a:t>
                      </a:r>
                      <a:endParaRPr lang="en-US" sz="1600" b="0" i="0" baseline="0" dirty="0">
                        <a:solidFill>
                          <a:schemeClr val="tx1"/>
                        </a:solidFill>
                      </a:endParaRPr>
                    </a:p>
                  </a:txBody>
                  <a:tcPr>
                    <a:noFill/>
                  </a:tcPr>
                </a:tc>
                <a:tc>
                  <a:txBody>
                    <a:bodyPr/>
                    <a:lstStyle/>
                    <a:p>
                      <a:r>
                        <a:rPr lang="en-US" sz="1600" b="0" i="0" u="sng" baseline="0" dirty="0" err="1" smtClean="0">
                          <a:solidFill>
                            <a:srgbClr val="3333CC"/>
                          </a:solidFill>
                        </a:rPr>
                        <a:t>jerrys@sfu.ca</a:t>
                      </a:r>
                      <a:endParaRPr lang="en-US" sz="1600" b="0" i="0" u="sng" baseline="0" dirty="0">
                        <a:solidFill>
                          <a:srgbClr val="3333CC"/>
                        </a:solidFill>
                      </a:endParaRPr>
                    </a:p>
                  </a:txBody>
                  <a:tcPr>
                    <a:noFill/>
                  </a:tcPr>
                </a:tc>
                <a:tc>
                  <a:txBody>
                    <a:bodyPr/>
                    <a:lstStyle/>
                    <a:p>
                      <a:r>
                        <a:rPr lang="en-US" sz="1600" b="0" i="0" baseline="0" dirty="0" smtClean="0">
                          <a:solidFill>
                            <a:schemeClr val="tx1"/>
                          </a:solidFill>
                        </a:rPr>
                        <a:t>778.989.3679</a:t>
                      </a:r>
                      <a:endParaRPr lang="en-US" sz="1600" b="0" i="0" baseline="0" dirty="0">
                        <a:solidFill>
                          <a:schemeClr val="tx1"/>
                        </a:solidFill>
                      </a:endParaRPr>
                    </a:p>
                  </a:txBody>
                  <a:tcPr>
                    <a:noFill/>
                  </a:tcPr>
                </a:tc>
              </a:tr>
              <a:tr h="408231">
                <a:tc>
                  <a:txBody>
                    <a:bodyPr/>
                    <a:lstStyle/>
                    <a:p>
                      <a:r>
                        <a:rPr lang="en-US" sz="1600" b="0" i="0" baseline="0" dirty="0" smtClean="0">
                          <a:solidFill>
                            <a:schemeClr val="tx1"/>
                          </a:solidFill>
                        </a:rPr>
                        <a:t>Jerry Chen</a:t>
                      </a:r>
                      <a:endParaRPr lang="en-US" sz="1600" b="0" i="0" baseline="0" dirty="0">
                        <a:solidFill>
                          <a:schemeClr val="tx1"/>
                        </a:solidFill>
                      </a:endParaRPr>
                    </a:p>
                  </a:txBody>
                  <a:tcPr>
                    <a:noFill/>
                  </a:tcPr>
                </a:tc>
                <a:tc>
                  <a:txBody>
                    <a:bodyPr/>
                    <a:lstStyle/>
                    <a:p>
                      <a:r>
                        <a:rPr lang="en-US" sz="1600" b="0" i="0" baseline="0" dirty="0" smtClean="0">
                          <a:solidFill>
                            <a:schemeClr val="tx1"/>
                          </a:solidFill>
                        </a:rPr>
                        <a:t>Canadian &amp; Global Equity Team</a:t>
                      </a:r>
                      <a:endParaRPr lang="en-US" sz="1600" b="0" i="0" baseline="0" dirty="0">
                        <a:solidFill>
                          <a:schemeClr val="tx1"/>
                        </a:solidFill>
                      </a:endParaRPr>
                    </a:p>
                  </a:txBody>
                  <a:tcPr>
                    <a:noFill/>
                  </a:tcPr>
                </a:tc>
                <a:tc>
                  <a:txBody>
                    <a:bodyPr/>
                    <a:lstStyle/>
                    <a:p>
                      <a:r>
                        <a:rPr lang="en-US" sz="1600" b="0" i="0" u="sng" baseline="0" dirty="0" err="1" smtClean="0">
                          <a:solidFill>
                            <a:srgbClr val="3333CC"/>
                          </a:solidFill>
                        </a:rPr>
                        <a:t>jerryc@sfu.ca</a:t>
                      </a:r>
                      <a:endParaRPr lang="en-US" sz="1600" b="0" i="0" u="sng" baseline="0" dirty="0">
                        <a:solidFill>
                          <a:srgbClr val="3333CC"/>
                        </a:solidFill>
                      </a:endParaRPr>
                    </a:p>
                  </a:txBody>
                  <a:tcPr>
                    <a:noFill/>
                  </a:tcPr>
                </a:tc>
                <a:tc>
                  <a:txBody>
                    <a:bodyPr/>
                    <a:lstStyle/>
                    <a:p>
                      <a:r>
                        <a:rPr lang="en-US" sz="1600" b="0" i="0" baseline="0" dirty="0" smtClean="0">
                          <a:solidFill>
                            <a:schemeClr val="tx1"/>
                          </a:solidFill>
                        </a:rPr>
                        <a:t>604.506.7648</a:t>
                      </a:r>
                      <a:endParaRPr lang="en-US" sz="1600" b="0" i="0" baseline="0" dirty="0">
                        <a:solidFill>
                          <a:schemeClr val="tx1"/>
                        </a:solidFill>
                      </a:endParaRPr>
                    </a:p>
                  </a:txBody>
                  <a:tcPr>
                    <a:noFill/>
                  </a:tcPr>
                </a:tc>
              </a:tr>
              <a:tr h="445343">
                <a:tc>
                  <a:txBody>
                    <a:bodyPr/>
                    <a:lstStyle/>
                    <a:p>
                      <a:r>
                        <a:rPr lang="en-US" sz="1600" b="0" i="0" baseline="0" dirty="0" smtClean="0">
                          <a:solidFill>
                            <a:schemeClr val="tx1"/>
                          </a:solidFill>
                        </a:rPr>
                        <a:t>Belinda Liao</a:t>
                      </a:r>
                      <a:endParaRPr lang="en-US" sz="1600" b="0" i="0" baseline="0" dirty="0">
                        <a:solidFill>
                          <a:schemeClr val="tx1"/>
                        </a:solidFill>
                      </a:endParaRPr>
                    </a:p>
                  </a:txBody>
                  <a:tcPr>
                    <a:noFill/>
                  </a:tcPr>
                </a:tc>
                <a:tc>
                  <a:txBody>
                    <a:bodyPr/>
                    <a:lstStyle/>
                    <a:p>
                      <a:r>
                        <a:rPr lang="en-US" sz="1600" b="0" i="0" baseline="0" dirty="0" smtClean="0">
                          <a:solidFill>
                            <a:schemeClr val="tx1"/>
                          </a:solidFill>
                        </a:rPr>
                        <a:t>Fixed Income Team</a:t>
                      </a:r>
                      <a:endParaRPr lang="en-US" sz="1600" b="0" i="0" baseline="0" dirty="0">
                        <a:solidFill>
                          <a:schemeClr val="tx1"/>
                        </a:solidFill>
                      </a:endParaRPr>
                    </a:p>
                  </a:txBody>
                  <a:tcPr>
                    <a:noFill/>
                  </a:tcPr>
                </a:tc>
                <a:tc>
                  <a:txBody>
                    <a:bodyPr/>
                    <a:lstStyle/>
                    <a:p>
                      <a:r>
                        <a:rPr lang="en-US" sz="1600" b="0" i="0" u="sng" baseline="0" dirty="0" err="1" smtClean="0">
                          <a:solidFill>
                            <a:srgbClr val="3333CC"/>
                          </a:solidFill>
                        </a:rPr>
                        <a:t>bliao@sfu.ca</a:t>
                      </a:r>
                      <a:endParaRPr lang="en-US" sz="1600" b="0" i="0" u="sng" baseline="0" dirty="0">
                        <a:solidFill>
                          <a:srgbClr val="3333CC"/>
                        </a:solidFill>
                      </a:endParaRPr>
                    </a:p>
                  </a:txBody>
                  <a:tcPr>
                    <a:noFill/>
                  </a:tcPr>
                </a:tc>
                <a:tc>
                  <a:txBody>
                    <a:bodyPr/>
                    <a:lstStyle/>
                    <a:p>
                      <a:r>
                        <a:rPr lang="en-US" sz="1600" b="0" i="0" baseline="0" dirty="0" smtClean="0">
                          <a:solidFill>
                            <a:schemeClr val="tx1"/>
                          </a:solidFill>
                        </a:rPr>
                        <a:t>604.767.2633</a:t>
                      </a:r>
                      <a:endParaRPr lang="en-US" sz="1600" b="0" i="0" baseline="0" dirty="0">
                        <a:solidFill>
                          <a:schemeClr val="tx1"/>
                        </a:solidFill>
                      </a:endParaRPr>
                    </a:p>
                  </a:txBody>
                  <a:tcPr>
                    <a:noFill/>
                  </a:tcPr>
                </a:tc>
              </a:tr>
            </a:tbl>
          </a:graphicData>
        </a:graphic>
      </p:graphicFrame>
    </p:spTree>
  </p:cSld>
  <p:clrMapOvr>
    <a:masterClrMapping/>
  </p:clrMapOvr>
  <p:transition advTm="299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10</a:t>
            </a:fld>
            <a:endParaRPr lang="en-US"/>
          </a:p>
        </p:txBody>
      </p:sp>
      <p:sp>
        <p:nvSpPr>
          <p:cNvPr id="5" name="TextBox 4"/>
          <p:cNvSpPr txBox="1"/>
          <p:nvPr/>
        </p:nvSpPr>
        <p:spPr>
          <a:xfrm>
            <a:off x="893135" y="2743200"/>
            <a:ext cx="7325832" cy="830997"/>
          </a:xfrm>
          <a:prstGeom prst="rect">
            <a:avLst/>
          </a:prstGeom>
          <a:noFill/>
        </p:spPr>
        <p:txBody>
          <a:bodyPr wrap="square" rtlCol="0">
            <a:spAutoFit/>
          </a:bodyPr>
          <a:lstStyle/>
          <a:p>
            <a:pPr algn="ctr"/>
            <a:r>
              <a:rPr lang="en-CA" sz="4800" dirty="0" smtClean="0">
                <a:latin typeface="+mj-lt"/>
              </a:rPr>
              <a:t>Risk Metrics &amp; Attribution</a:t>
            </a:r>
          </a:p>
        </p:txBody>
      </p:sp>
      <p:sp>
        <p:nvSpPr>
          <p:cNvPr id="6" name="TextBox 5"/>
          <p:cNvSpPr txBox="1"/>
          <p:nvPr/>
        </p:nvSpPr>
        <p:spPr>
          <a:xfrm>
            <a:off x="6715760" y="5105400"/>
            <a:ext cx="2133600" cy="646331"/>
          </a:xfrm>
          <a:prstGeom prst="rect">
            <a:avLst/>
          </a:prstGeom>
          <a:noFill/>
        </p:spPr>
        <p:txBody>
          <a:bodyPr wrap="square" rtlCol="0">
            <a:spAutoFit/>
          </a:bodyPr>
          <a:lstStyle/>
          <a:p>
            <a:r>
              <a:rPr lang="en-US" dirty="0" smtClean="0"/>
              <a:t>Ted Hsieh</a:t>
            </a:r>
          </a:p>
          <a:p>
            <a:r>
              <a:rPr lang="en-US" dirty="0" smtClean="0"/>
              <a:t>sth4</a:t>
            </a:r>
            <a:r>
              <a:rPr lang="en-US" dirty="0" smtClean="0"/>
              <a:t>@sfu.ca</a:t>
            </a:r>
            <a:endParaRPr lang="en-US" dirty="0"/>
          </a:p>
        </p:txBody>
      </p:sp>
    </p:spTree>
  </p:cSld>
  <p:clrMapOvr>
    <a:masterClrMapping/>
  </p:clrMapOvr>
  <p:transition advTm="262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11</a:t>
            </a:fld>
            <a:endParaRPr lang="en-US"/>
          </a:p>
        </p:txBody>
      </p:sp>
      <p:pic>
        <p:nvPicPr>
          <p:cNvPr id="5" name="Picture 4" descr="Canada.png"/>
          <p:cNvPicPr>
            <a:picLocks noChangeAspect="1"/>
          </p:cNvPicPr>
          <p:nvPr/>
        </p:nvPicPr>
        <p:blipFill>
          <a:blip r:embed="rId4" cstate="print"/>
          <a:stretch>
            <a:fillRect/>
          </a:stretch>
        </p:blipFill>
        <p:spPr>
          <a:xfrm>
            <a:off x="142500" y="1604158"/>
            <a:ext cx="1340922" cy="1340922"/>
          </a:xfrm>
          <a:prstGeom prst="rect">
            <a:avLst/>
          </a:prstGeom>
        </p:spPr>
      </p:pic>
      <p:pic>
        <p:nvPicPr>
          <p:cNvPr id="6" name="Picture 5" descr="Canada.png"/>
          <p:cNvPicPr>
            <a:picLocks noChangeAspect="1"/>
          </p:cNvPicPr>
          <p:nvPr/>
        </p:nvPicPr>
        <p:blipFill>
          <a:blip r:embed="rId5" cstate="print"/>
          <a:stretch>
            <a:fillRect/>
          </a:stretch>
        </p:blipFill>
        <p:spPr>
          <a:xfrm>
            <a:off x="122713" y="4074233"/>
            <a:ext cx="1340922" cy="1340922"/>
          </a:xfrm>
          <a:prstGeom prst="rect">
            <a:avLst/>
          </a:prstGeom>
        </p:spPr>
      </p:pic>
      <p:graphicFrame>
        <p:nvGraphicFramePr>
          <p:cNvPr id="7" name="Chart 6"/>
          <p:cNvGraphicFramePr>
            <a:graphicFrameLocks/>
          </p:cNvGraphicFramePr>
          <p:nvPr/>
        </p:nvGraphicFramePr>
        <p:xfrm>
          <a:off x="1579419" y="1045029"/>
          <a:ext cx="7160821" cy="25531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a:graphicFrameLocks/>
          </p:cNvGraphicFramePr>
          <p:nvPr/>
        </p:nvGraphicFramePr>
        <p:xfrm>
          <a:off x="1591294" y="3436978"/>
          <a:ext cx="7148944" cy="3000375"/>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p:nvPr/>
        </p:nvSpPr>
        <p:spPr>
          <a:xfrm>
            <a:off x="8265226" y="1033153"/>
            <a:ext cx="558140" cy="4809507"/>
          </a:xfrm>
          <a:prstGeom prst="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ransition advTm="312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12</a:t>
            </a:fld>
            <a:endParaRPr lang="en-US"/>
          </a:p>
        </p:txBody>
      </p:sp>
      <p:pic>
        <p:nvPicPr>
          <p:cNvPr id="9" name="Picture 8" descr="Canada.png"/>
          <p:cNvPicPr>
            <a:picLocks noChangeAspect="1"/>
          </p:cNvPicPr>
          <p:nvPr/>
        </p:nvPicPr>
        <p:blipFill>
          <a:blip r:embed="rId2" cstate="print"/>
          <a:stretch>
            <a:fillRect/>
          </a:stretch>
        </p:blipFill>
        <p:spPr>
          <a:xfrm>
            <a:off x="142500" y="1604158"/>
            <a:ext cx="1340922" cy="1340922"/>
          </a:xfrm>
          <a:prstGeom prst="rect">
            <a:avLst/>
          </a:prstGeom>
        </p:spPr>
      </p:pic>
      <p:pic>
        <p:nvPicPr>
          <p:cNvPr id="10" name="Picture 9" descr="Canada.png"/>
          <p:cNvPicPr>
            <a:picLocks noChangeAspect="1"/>
          </p:cNvPicPr>
          <p:nvPr/>
        </p:nvPicPr>
        <p:blipFill>
          <a:blip r:embed="rId3" cstate="print"/>
          <a:stretch>
            <a:fillRect/>
          </a:stretch>
        </p:blipFill>
        <p:spPr>
          <a:xfrm>
            <a:off x="122713" y="4074233"/>
            <a:ext cx="1340922" cy="1340922"/>
          </a:xfrm>
          <a:prstGeom prst="rect">
            <a:avLst/>
          </a:prstGeom>
        </p:spPr>
      </p:pic>
      <p:sp>
        <p:nvSpPr>
          <p:cNvPr id="11" name="Rectangle 10"/>
          <p:cNvSpPr/>
          <p:nvPr/>
        </p:nvSpPr>
        <p:spPr>
          <a:xfrm>
            <a:off x="8265226" y="1033153"/>
            <a:ext cx="558140" cy="4809507"/>
          </a:xfrm>
          <a:prstGeom prst="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2" name="Chart 11"/>
          <p:cNvGraphicFramePr>
            <a:graphicFrameLocks/>
          </p:cNvGraphicFramePr>
          <p:nvPr/>
        </p:nvGraphicFramePr>
        <p:xfrm>
          <a:off x="1674421" y="1047688"/>
          <a:ext cx="7077693" cy="2981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nvGraphicFramePr>
        <p:xfrm>
          <a:off x="1677326" y="3562660"/>
          <a:ext cx="7074845" cy="287376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advTm="85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8" presetClass="entr" presetSubtype="1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500"/>
                                        <p:tgtEl>
                                          <p:spTgt spid="1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down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2" grpId="0">
        <p:bldAsOne/>
      </p:bldGraphic>
      <p:bldGraphic spid="1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13</a:t>
            </a:fld>
            <a:endParaRPr lang="en-US"/>
          </a:p>
        </p:txBody>
      </p:sp>
      <p:graphicFrame>
        <p:nvGraphicFramePr>
          <p:cNvPr id="5" name="Chart 4"/>
          <p:cNvGraphicFramePr>
            <a:graphicFrameLocks/>
          </p:cNvGraphicFramePr>
          <p:nvPr/>
        </p:nvGraphicFramePr>
        <p:xfrm>
          <a:off x="1674421" y="1047688"/>
          <a:ext cx="7077693" cy="2981325"/>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Canada.png"/>
          <p:cNvPicPr>
            <a:picLocks noChangeAspect="1"/>
          </p:cNvPicPr>
          <p:nvPr/>
        </p:nvPicPr>
        <p:blipFill>
          <a:blip r:embed="rId5" cstate="print"/>
          <a:stretch>
            <a:fillRect/>
          </a:stretch>
        </p:blipFill>
        <p:spPr>
          <a:xfrm>
            <a:off x="142500" y="1604158"/>
            <a:ext cx="1340922" cy="1340922"/>
          </a:xfrm>
          <a:prstGeom prst="rect">
            <a:avLst/>
          </a:prstGeom>
        </p:spPr>
      </p:pic>
      <p:sp>
        <p:nvSpPr>
          <p:cNvPr id="7" name="Rectangle 6"/>
          <p:cNvSpPr/>
          <p:nvPr/>
        </p:nvSpPr>
        <p:spPr>
          <a:xfrm>
            <a:off x="356260" y="4025736"/>
            <a:ext cx="8490858" cy="1769423"/>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Elbow Connector 7"/>
          <p:cNvCxnSpPr>
            <a:stCxn id="10" idx="4"/>
            <a:endCxn id="7" idx="0"/>
          </p:cNvCxnSpPr>
          <p:nvPr/>
        </p:nvCxnSpPr>
        <p:spPr>
          <a:xfrm rot="5400000">
            <a:off x="6032788" y="1633600"/>
            <a:ext cx="961038" cy="3823235"/>
          </a:xfrm>
          <a:prstGeom prst="bentConnector3">
            <a:avLst>
              <a:gd name="adj1" fmla="val 50000"/>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9" name="Oval 8"/>
          <p:cNvSpPr/>
          <p:nvPr/>
        </p:nvSpPr>
        <p:spPr>
          <a:xfrm>
            <a:off x="5553692" y="2671948"/>
            <a:ext cx="336221" cy="378030"/>
          </a:xfrm>
          <a:prstGeom prst="ellipse">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8256813" y="2686668"/>
            <a:ext cx="336221" cy="378030"/>
          </a:xfrm>
          <a:prstGeom prst="ellipse">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Elbow Connector 10"/>
          <p:cNvCxnSpPr/>
          <p:nvPr/>
        </p:nvCxnSpPr>
        <p:spPr>
          <a:xfrm rot="16200000" flipH="1">
            <a:off x="5478296" y="3303009"/>
            <a:ext cx="488872" cy="1859"/>
          </a:xfrm>
          <a:prstGeom prst="bentConnector3">
            <a:avLst>
              <a:gd name="adj1" fmla="val 50000"/>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475013" y="4215736"/>
            <a:ext cx="8312727" cy="1338828"/>
          </a:xfrm>
          <a:prstGeom prst="rect">
            <a:avLst/>
          </a:prstGeom>
          <a:noFill/>
        </p:spPr>
        <p:txBody>
          <a:bodyPr wrap="square" rtlCol="0">
            <a:spAutoFit/>
          </a:bodyPr>
          <a:lstStyle/>
          <a:p>
            <a:pPr>
              <a:lnSpc>
                <a:spcPct val="150000"/>
              </a:lnSpc>
              <a:buFont typeface="Wingdings" pitchFamily="2" charset="2"/>
              <a:buChar char="Ø"/>
            </a:pPr>
            <a:r>
              <a:rPr lang="en-CA" b="1" dirty="0" smtClean="0">
                <a:latin typeface="+mj-lt"/>
              </a:rPr>
              <a:t>Daily portfolio losses exceed </a:t>
            </a:r>
            <a:r>
              <a:rPr lang="en-CA" b="1" dirty="0" smtClean="0">
                <a:latin typeface="+mj-lt"/>
              </a:rPr>
              <a:t>2.5% </a:t>
            </a:r>
            <a:r>
              <a:rPr lang="en-CA" b="1" dirty="0" smtClean="0">
                <a:latin typeface="+mj-lt"/>
              </a:rPr>
              <a:t>and 3.1% on May 20 &amp; June 29</a:t>
            </a:r>
          </a:p>
          <a:p>
            <a:pPr>
              <a:lnSpc>
                <a:spcPct val="150000"/>
              </a:lnSpc>
              <a:buFont typeface="Wingdings" pitchFamily="2" charset="2"/>
              <a:buChar char="Ø"/>
            </a:pPr>
            <a:r>
              <a:rPr lang="en-CA" b="1" dirty="0" smtClean="0">
                <a:latin typeface="+mj-lt"/>
              </a:rPr>
              <a:t>Daily portfolio volatility rapidly increases by 35 </a:t>
            </a:r>
            <a:r>
              <a:rPr lang="en-CA" b="1" dirty="0" err="1" smtClean="0">
                <a:latin typeface="+mj-lt"/>
              </a:rPr>
              <a:t>b.p</a:t>
            </a:r>
            <a:r>
              <a:rPr lang="en-CA" b="1" dirty="0" smtClean="0">
                <a:latin typeface="+mj-lt"/>
              </a:rPr>
              <a:t>. (15.4% ) and 43 </a:t>
            </a:r>
            <a:r>
              <a:rPr lang="en-CA" b="1" dirty="0" err="1" smtClean="0">
                <a:latin typeface="+mj-lt"/>
              </a:rPr>
              <a:t>b.p</a:t>
            </a:r>
            <a:r>
              <a:rPr lang="en-CA" b="1" dirty="0" smtClean="0">
                <a:latin typeface="+mj-lt"/>
              </a:rPr>
              <a:t>. (18.4%)</a:t>
            </a:r>
          </a:p>
          <a:p>
            <a:pPr>
              <a:lnSpc>
                <a:spcPct val="150000"/>
              </a:lnSpc>
              <a:buFont typeface="Wingdings" pitchFamily="2" charset="2"/>
              <a:buChar char="Ø"/>
            </a:pPr>
            <a:r>
              <a:rPr lang="en-CA" b="1" dirty="0" smtClean="0">
                <a:latin typeface="+mj-lt"/>
              </a:rPr>
              <a:t>Financial, Energy, and Material sectors attribute to over 75% and 83% of the losses </a:t>
            </a:r>
          </a:p>
        </p:txBody>
      </p:sp>
    </p:spTree>
    <p:custDataLst>
      <p:tags r:id="rId1"/>
    </p:custDataLst>
  </p:cSld>
  <p:clrMapOvr>
    <a:masterClrMapping/>
  </p:clrMapOvr>
  <p:transition advTm="278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500"/>
                                        <p:tgtEl>
                                          <p:spTgt spid="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4)">
                                      <p:cBhvr>
                                        <p:cTn id="10" dur="500"/>
                                        <p:tgtEl>
                                          <p:spTgt spid="10"/>
                                        </p:tgtEl>
                                      </p:cBhvr>
                                    </p:animEffect>
                                  </p:childTnLst>
                                </p:cTn>
                              </p:par>
                              <p:par>
                                <p:cTn id="11" presetID="18" presetClass="entr" presetSubtype="1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18" presetClass="entr" presetSubtype="1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Left)">
                                      <p:cBhvr>
                                        <p:cTn id="16" dur="500"/>
                                        <p:tgtEl>
                                          <p:spTgt spid="11"/>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strVal val="#ppt_w*0.70"/>
                                          </p:val>
                                        </p:tav>
                                        <p:tav tm="100000">
                                          <p:val>
                                            <p:strVal val="#ppt_w"/>
                                          </p:val>
                                        </p:tav>
                                      </p:tavLst>
                                    </p:anim>
                                    <p:anim calcmode="lin" valueType="num">
                                      <p:cBhvr>
                                        <p:cTn id="24" dur="500" fill="hold"/>
                                        <p:tgtEl>
                                          <p:spTgt spid="12"/>
                                        </p:tgtEl>
                                        <p:attrNameLst>
                                          <p:attrName>ppt_h</p:attrName>
                                        </p:attrNameLst>
                                      </p:cBhvr>
                                      <p:tavLst>
                                        <p:tav tm="0">
                                          <p:val>
                                            <p:strVal val="#ppt_h"/>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14</a:t>
            </a:fld>
            <a:endParaRPr lang="en-US"/>
          </a:p>
        </p:txBody>
      </p:sp>
      <p:sp>
        <p:nvSpPr>
          <p:cNvPr id="5" name="Rectangle 4"/>
          <p:cNvSpPr/>
          <p:nvPr/>
        </p:nvSpPr>
        <p:spPr>
          <a:xfrm>
            <a:off x="4819650" y="4314824"/>
            <a:ext cx="3820017" cy="1123951"/>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 name="TextBox 5"/>
          <p:cNvSpPr txBox="1"/>
          <p:nvPr/>
        </p:nvSpPr>
        <p:spPr>
          <a:xfrm>
            <a:off x="5010150" y="4400550"/>
            <a:ext cx="3522638" cy="923330"/>
          </a:xfrm>
          <a:prstGeom prst="rect">
            <a:avLst/>
          </a:prstGeom>
          <a:noFill/>
        </p:spPr>
        <p:txBody>
          <a:bodyPr wrap="square" rtlCol="0">
            <a:spAutoFit/>
          </a:bodyPr>
          <a:lstStyle/>
          <a:p>
            <a:r>
              <a:rPr lang="en-CA" b="1" dirty="0" smtClean="0">
                <a:latin typeface="+mj-lt"/>
              </a:rPr>
              <a:t>Quarterly Average VaR is 2.8% and the 6 individual stocks make up over 50% of portfolio risk</a:t>
            </a:r>
            <a:endParaRPr lang="en-CA" b="1" dirty="0">
              <a:latin typeface="+mj-lt"/>
            </a:endParaRPr>
          </a:p>
        </p:txBody>
      </p:sp>
      <p:graphicFrame>
        <p:nvGraphicFramePr>
          <p:cNvPr id="7" name="Chart 6"/>
          <p:cNvGraphicFramePr/>
          <p:nvPr/>
        </p:nvGraphicFramePr>
        <p:xfrm>
          <a:off x="619125" y="1238250"/>
          <a:ext cx="4343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318159" y="3790950"/>
          <a:ext cx="4453865" cy="23431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4752974" y="1238250"/>
          <a:ext cx="3743326" cy="223837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advTm="624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15</a:t>
            </a:fld>
            <a:endParaRPr lang="en-US"/>
          </a:p>
        </p:txBody>
      </p:sp>
      <p:pic>
        <p:nvPicPr>
          <p:cNvPr id="5" name="Picture 4" descr="Canada.png"/>
          <p:cNvPicPr>
            <a:picLocks noChangeAspect="1"/>
          </p:cNvPicPr>
          <p:nvPr/>
        </p:nvPicPr>
        <p:blipFill>
          <a:blip r:embed="rId3" cstate="print"/>
          <a:stretch>
            <a:fillRect/>
          </a:stretch>
        </p:blipFill>
        <p:spPr>
          <a:xfrm>
            <a:off x="166250" y="1461658"/>
            <a:ext cx="1340922" cy="1340922"/>
          </a:xfrm>
          <a:prstGeom prst="rect">
            <a:avLst/>
          </a:prstGeom>
        </p:spPr>
      </p:pic>
      <p:graphicFrame>
        <p:nvGraphicFramePr>
          <p:cNvPr id="6" name="Table 5"/>
          <p:cNvGraphicFramePr>
            <a:graphicFrameLocks noGrp="1"/>
          </p:cNvGraphicFramePr>
          <p:nvPr/>
        </p:nvGraphicFramePr>
        <p:xfrm>
          <a:off x="166259" y="3491359"/>
          <a:ext cx="8811485" cy="1959430"/>
        </p:xfrm>
        <a:graphic>
          <a:graphicData uri="http://schemas.openxmlformats.org/drawingml/2006/table">
            <a:tbl>
              <a:tblPr firstRow="1" lastRow="1">
                <a:tableStyleId>{5C22544A-7EE6-4342-B048-85BDC9FD1C3A}</a:tableStyleId>
              </a:tblPr>
              <a:tblGrid>
                <a:gridCol w="863301"/>
                <a:gridCol w="714709"/>
                <a:gridCol w="842321"/>
                <a:gridCol w="676729"/>
                <a:gridCol w="780310"/>
                <a:gridCol w="713120"/>
                <a:gridCol w="676729"/>
                <a:gridCol w="748821"/>
                <a:gridCol w="688745"/>
                <a:gridCol w="727622"/>
                <a:gridCol w="676729"/>
                <a:gridCol w="702349"/>
              </a:tblGrid>
              <a:tr h="391886">
                <a:tc>
                  <a:txBody>
                    <a:bodyPr/>
                    <a:lstStyle/>
                    <a:p>
                      <a:pPr algn="ctr" fontAlgn="b"/>
                      <a:endParaRPr lang="en-CA" sz="1200" b="1" i="0" u="none" strike="noStrike" dirty="0">
                        <a:solidFill>
                          <a:srgbClr val="000000"/>
                        </a:solidFill>
                        <a:latin typeface="Calibri"/>
                      </a:endParaRPr>
                    </a:p>
                  </a:txBody>
                  <a:tcPr marL="0" marR="0" marT="0" marB="0" anchor="b"/>
                </a:tc>
                <a:tc>
                  <a:txBody>
                    <a:bodyPr/>
                    <a:lstStyle/>
                    <a:p>
                      <a:pPr algn="ctr" fontAlgn="b"/>
                      <a:r>
                        <a:rPr lang="en-CA" sz="1200" b="1" u="none" strike="noStrike" dirty="0"/>
                        <a:t>Financials</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Health Care</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Utilities</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Cons. Disc.</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Cons. </a:t>
                      </a:r>
                      <a:r>
                        <a:rPr lang="en-CA" sz="1200" b="1" u="none" strike="noStrike" dirty="0" err="1" smtClean="0"/>
                        <a:t>Stap</a:t>
                      </a:r>
                      <a:r>
                        <a:rPr lang="en-CA" sz="1200" b="1" u="none" strike="noStrike" dirty="0" smtClean="0"/>
                        <a:t>.</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Energy</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Info. Tech.</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Materials</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Tele. </a:t>
                      </a:r>
                      <a:r>
                        <a:rPr lang="en-CA" sz="1200" b="1" u="none" strike="noStrike" dirty="0" err="1" smtClean="0"/>
                        <a:t>Svs</a:t>
                      </a:r>
                      <a:r>
                        <a:rPr lang="en-CA" sz="1200" b="1" u="none" strike="noStrike" dirty="0" smtClean="0"/>
                        <a:t>.</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smtClean="0"/>
                        <a:t>Indus.</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Total</a:t>
                      </a:r>
                      <a:endParaRPr lang="en-CA" sz="1200" b="1" i="0" u="none" strike="noStrike" dirty="0">
                        <a:solidFill>
                          <a:srgbClr val="000000"/>
                        </a:solidFill>
                        <a:latin typeface="Calibri"/>
                      </a:endParaRPr>
                    </a:p>
                  </a:txBody>
                  <a:tcPr marL="0" marR="0" marT="0" marB="0" anchor="ctr"/>
                </a:tc>
              </a:tr>
              <a:tr h="391886">
                <a:tc>
                  <a:txBody>
                    <a:bodyPr/>
                    <a:lstStyle/>
                    <a:p>
                      <a:pPr algn="ctr" fontAlgn="b"/>
                      <a:r>
                        <a:rPr lang="en-CA" sz="1200" b="1" u="none" strike="noStrike" dirty="0"/>
                        <a:t>Allocation</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-0.0066%</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0.0119%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0.0047%</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0.0035%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0.0152%</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0.0339%</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0.0015%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0.0185%</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0.0027%</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-0.0509%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0.0345%</a:t>
                      </a:r>
                      <a:endParaRPr lang="en-CA" sz="1200" b="1" i="0" u="none" strike="noStrike">
                        <a:solidFill>
                          <a:srgbClr val="000000"/>
                        </a:solidFill>
                        <a:latin typeface="Calibri"/>
                      </a:endParaRPr>
                    </a:p>
                  </a:txBody>
                  <a:tcPr marL="0" marR="0" marT="0" marB="0" anchor="ctr"/>
                </a:tc>
              </a:tr>
              <a:tr h="391886">
                <a:tc>
                  <a:txBody>
                    <a:bodyPr/>
                    <a:lstStyle/>
                    <a:p>
                      <a:pPr algn="ctr" fontAlgn="b"/>
                      <a:r>
                        <a:rPr lang="en-CA" sz="1200" b="1" u="none" strike="noStrike" dirty="0"/>
                        <a:t>Selection </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0.0444%</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0.0005%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-0.0027%</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-0.0114%</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-0.0011%</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-0.0103%</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0.0068%</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0.0940%</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0.0023%</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-0.0509%</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0.0717%</a:t>
                      </a:r>
                      <a:endParaRPr lang="en-CA" sz="1200" b="1" i="0" u="none" strike="noStrike" dirty="0">
                        <a:solidFill>
                          <a:srgbClr val="000000"/>
                        </a:solidFill>
                        <a:latin typeface="Calibri"/>
                      </a:endParaRPr>
                    </a:p>
                  </a:txBody>
                  <a:tcPr marL="0" marR="0" marT="0" marB="0" anchor="ctr"/>
                </a:tc>
              </a:tr>
              <a:tr h="391886">
                <a:tc>
                  <a:txBody>
                    <a:bodyPr/>
                    <a:lstStyle/>
                    <a:p>
                      <a:pPr algn="ctr" fontAlgn="b"/>
                      <a:r>
                        <a:rPr lang="en-CA" sz="1200" b="1" u="none" strike="noStrike" dirty="0"/>
                        <a:t>Interaction</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-0.0012%</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0.0033%</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-0.0016%</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-0.0015%</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-0.0017%</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-0.0012%</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0.0004%</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0.0075%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0.0004%</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0.0509%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0.0552%</a:t>
                      </a:r>
                      <a:endParaRPr lang="en-CA" sz="1200" b="1" i="0" u="none" strike="noStrike">
                        <a:solidFill>
                          <a:srgbClr val="000000"/>
                        </a:solidFill>
                        <a:latin typeface="Calibri"/>
                      </a:endParaRPr>
                    </a:p>
                  </a:txBody>
                  <a:tcPr marL="0" marR="0" marT="0" marB="0" anchor="ctr"/>
                </a:tc>
              </a:tr>
              <a:tr h="391886">
                <a:tc>
                  <a:txBody>
                    <a:bodyPr/>
                    <a:lstStyle/>
                    <a:p>
                      <a:pPr algn="ctr" fontAlgn="b"/>
                      <a:r>
                        <a:rPr lang="en-CA" sz="1200" b="1" u="none" strike="noStrike" dirty="0"/>
                        <a:t>Risk Added</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0.0366%</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0.0157%</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0.0005%</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-0.0095%</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0.0124%</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0.0224%</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0.0088%</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0.1200%</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0.0053%</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-0.0509%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0.1614%</a:t>
                      </a:r>
                      <a:endParaRPr lang="en-CA" sz="1200" b="1" i="0" u="none" strike="noStrike" dirty="0">
                        <a:solidFill>
                          <a:srgbClr val="000000"/>
                        </a:solidFill>
                        <a:latin typeface="Calibri"/>
                      </a:endParaRPr>
                    </a:p>
                  </a:txBody>
                  <a:tcPr marL="0" marR="0" marT="0" marB="0" anchor="ctr"/>
                </a:tc>
              </a:tr>
            </a:tbl>
          </a:graphicData>
        </a:graphic>
      </p:graphicFrame>
      <p:graphicFrame>
        <p:nvGraphicFramePr>
          <p:cNvPr id="7" name="Chart 6"/>
          <p:cNvGraphicFramePr/>
          <p:nvPr/>
        </p:nvGraphicFramePr>
        <p:xfrm>
          <a:off x="1306285" y="847176"/>
          <a:ext cx="7232073" cy="260854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543795" y="5522021"/>
            <a:ext cx="6673932" cy="688769"/>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2529444" y="5688276"/>
            <a:ext cx="4987642" cy="369332"/>
          </a:xfrm>
          <a:prstGeom prst="rect">
            <a:avLst/>
          </a:prstGeom>
          <a:noFill/>
        </p:spPr>
        <p:txBody>
          <a:bodyPr wrap="square" rtlCol="0">
            <a:spAutoFit/>
          </a:bodyPr>
          <a:lstStyle/>
          <a:p>
            <a:r>
              <a:rPr lang="en-CA" b="1" dirty="0" smtClean="0">
                <a:latin typeface="+mj-lt"/>
              </a:rPr>
              <a:t>Relatively riskier than S&amp;P/TSX index by 16 </a:t>
            </a:r>
            <a:r>
              <a:rPr lang="en-CA" b="1" dirty="0" err="1" smtClean="0">
                <a:latin typeface="+mj-lt"/>
              </a:rPr>
              <a:t>b.p</a:t>
            </a:r>
            <a:r>
              <a:rPr lang="en-CA" b="1" dirty="0" smtClean="0">
                <a:latin typeface="+mj-lt"/>
              </a:rPr>
              <a:t>.</a:t>
            </a:r>
            <a:endParaRPr lang="en-CA" b="1" dirty="0">
              <a:latin typeface="+mj-lt"/>
            </a:endParaRPr>
          </a:p>
        </p:txBody>
      </p:sp>
      <p:sp>
        <p:nvSpPr>
          <p:cNvPr id="10" name="Rectangle 9"/>
          <p:cNvSpPr/>
          <p:nvPr/>
        </p:nvSpPr>
        <p:spPr>
          <a:xfrm>
            <a:off x="8279169" y="5070143"/>
            <a:ext cx="700929" cy="369265"/>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ransition advTm="67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500"/>
                                        <p:tgtEl>
                                          <p:spTgt spid="1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4)">
                                      <p:cBhvr>
                                        <p:cTn id="10" dur="500"/>
                                        <p:tgtEl>
                                          <p:spTgt spid="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16</a:t>
            </a:fld>
            <a:endParaRPr lang="en-US"/>
          </a:p>
        </p:txBody>
      </p:sp>
      <p:graphicFrame>
        <p:nvGraphicFramePr>
          <p:cNvPr id="5" name="Table 4"/>
          <p:cNvGraphicFramePr>
            <a:graphicFrameLocks noGrp="1"/>
          </p:cNvGraphicFramePr>
          <p:nvPr/>
        </p:nvGraphicFramePr>
        <p:xfrm>
          <a:off x="166259" y="3455734"/>
          <a:ext cx="8811485" cy="1959430"/>
        </p:xfrm>
        <a:graphic>
          <a:graphicData uri="http://schemas.openxmlformats.org/drawingml/2006/table">
            <a:tbl>
              <a:tblPr firstRow="1" lastRow="1">
                <a:tableStyleId>{5C22544A-7EE6-4342-B048-85BDC9FD1C3A}</a:tableStyleId>
              </a:tblPr>
              <a:tblGrid>
                <a:gridCol w="863301"/>
                <a:gridCol w="714709"/>
                <a:gridCol w="842321"/>
                <a:gridCol w="676729"/>
                <a:gridCol w="780310"/>
                <a:gridCol w="713120"/>
                <a:gridCol w="676729"/>
                <a:gridCol w="748821"/>
                <a:gridCol w="688745"/>
                <a:gridCol w="727622"/>
                <a:gridCol w="676729"/>
                <a:gridCol w="702349"/>
              </a:tblGrid>
              <a:tr h="391886">
                <a:tc>
                  <a:txBody>
                    <a:bodyPr/>
                    <a:lstStyle/>
                    <a:p>
                      <a:pPr algn="ctr" fontAlgn="b"/>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Financials</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Health Care</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Utilities</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Cons. Disc.</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Cons. </a:t>
                      </a:r>
                      <a:r>
                        <a:rPr lang="en-CA" sz="1200" b="1" u="none" strike="noStrike" dirty="0" err="1" smtClean="0"/>
                        <a:t>Stap</a:t>
                      </a:r>
                      <a:r>
                        <a:rPr lang="en-CA" sz="1200" b="1" u="none" strike="noStrike" dirty="0" smtClean="0"/>
                        <a:t>.</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Energy</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Info. Tech.</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Materials</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Tele. </a:t>
                      </a:r>
                      <a:r>
                        <a:rPr lang="en-CA" sz="1200" b="1" u="none" strike="noStrike" dirty="0" err="1" smtClean="0"/>
                        <a:t>Svs</a:t>
                      </a:r>
                      <a:r>
                        <a:rPr lang="en-CA" sz="1200" b="1" u="none" strike="noStrike" dirty="0" smtClean="0"/>
                        <a:t>.</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smtClean="0"/>
                        <a:t>Indus.</a:t>
                      </a:r>
                      <a:endParaRPr lang="en-CA" sz="1200" b="1" i="0" u="none" strike="noStrike" dirty="0">
                        <a:solidFill>
                          <a:srgbClr val="000000"/>
                        </a:solidFill>
                        <a:latin typeface="Calibri"/>
                      </a:endParaRPr>
                    </a:p>
                  </a:txBody>
                  <a:tcPr marL="0" marR="0" marT="0" marB="0" anchor="ctr"/>
                </a:tc>
                <a:tc>
                  <a:txBody>
                    <a:bodyPr/>
                    <a:lstStyle/>
                    <a:p>
                      <a:pPr algn="ctr" fontAlgn="b"/>
                      <a:r>
                        <a:rPr lang="en-CA" sz="1200" b="1" u="none" strike="noStrike" dirty="0"/>
                        <a:t>Total</a:t>
                      </a:r>
                      <a:endParaRPr lang="en-CA" sz="1200" b="1" i="0" u="none" strike="noStrike" dirty="0">
                        <a:solidFill>
                          <a:srgbClr val="000000"/>
                        </a:solidFill>
                        <a:latin typeface="Calibri"/>
                      </a:endParaRPr>
                    </a:p>
                  </a:txBody>
                  <a:tcPr marL="0" marR="0" marT="0" marB="0" anchor="ctr"/>
                </a:tc>
              </a:tr>
              <a:tr h="391886">
                <a:tc>
                  <a:txBody>
                    <a:bodyPr/>
                    <a:lstStyle/>
                    <a:p>
                      <a:pPr algn="ctr" fontAlgn="b"/>
                      <a:r>
                        <a:rPr lang="en-CA" sz="1200" b="1" u="none" strike="noStrike" dirty="0"/>
                        <a:t>Allocation</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-0.0066%</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0.0119%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0.0047%</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0.0035%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0.0152%</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0.0339%</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0.0015%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0.0185%</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0.0027%</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-0.0509%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0.0345%</a:t>
                      </a:r>
                      <a:endParaRPr lang="en-CA" sz="1200" b="1" i="0" u="none" strike="noStrike">
                        <a:solidFill>
                          <a:srgbClr val="000000"/>
                        </a:solidFill>
                        <a:latin typeface="Calibri"/>
                      </a:endParaRPr>
                    </a:p>
                  </a:txBody>
                  <a:tcPr marL="0" marR="0" marT="0" marB="0" anchor="ctr"/>
                </a:tc>
              </a:tr>
              <a:tr h="391886">
                <a:tc>
                  <a:txBody>
                    <a:bodyPr/>
                    <a:lstStyle/>
                    <a:p>
                      <a:pPr algn="ctr" fontAlgn="b"/>
                      <a:r>
                        <a:rPr lang="en-CA" sz="1200" b="1" u="none" strike="noStrike" dirty="0"/>
                        <a:t>Selection </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0.0444%</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0.0005%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-0.0027%</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-0.0114%</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-0.0011%</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-0.0103%</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0.0068%</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0.0940%</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0.0023%</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-0.0509%</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0.0717%</a:t>
                      </a:r>
                      <a:endParaRPr lang="en-CA" sz="1200" b="1" i="0" u="none" strike="noStrike" dirty="0">
                        <a:solidFill>
                          <a:srgbClr val="000000"/>
                        </a:solidFill>
                        <a:latin typeface="Calibri"/>
                      </a:endParaRPr>
                    </a:p>
                  </a:txBody>
                  <a:tcPr marL="0" marR="0" marT="0" marB="0" anchor="ctr"/>
                </a:tc>
              </a:tr>
              <a:tr h="391886">
                <a:tc>
                  <a:txBody>
                    <a:bodyPr/>
                    <a:lstStyle/>
                    <a:p>
                      <a:pPr algn="ctr" fontAlgn="b"/>
                      <a:r>
                        <a:rPr lang="en-CA" sz="1200" b="1" u="none" strike="noStrike"/>
                        <a:t>Interaction</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-0.0012%</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0.0033%</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-0.0016%</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-0.0015%</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-0.0017%</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-0.0012%</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0.0004%</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0.0075%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0.0004%</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0.0509%</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0.0552%</a:t>
                      </a:r>
                      <a:endParaRPr lang="en-CA" sz="1200" b="1" i="0" u="none" strike="noStrike">
                        <a:solidFill>
                          <a:srgbClr val="000000"/>
                        </a:solidFill>
                        <a:latin typeface="Calibri"/>
                      </a:endParaRPr>
                    </a:p>
                  </a:txBody>
                  <a:tcPr marL="0" marR="0" marT="0" marB="0" anchor="ctr"/>
                </a:tc>
              </a:tr>
              <a:tr h="391886">
                <a:tc>
                  <a:txBody>
                    <a:bodyPr/>
                    <a:lstStyle/>
                    <a:p>
                      <a:pPr algn="ctr" fontAlgn="b"/>
                      <a:r>
                        <a:rPr lang="en-CA" sz="1200" b="1" u="none" strike="noStrike" dirty="0"/>
                        <a:t>Risk Added</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0.0366%</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0.0157%</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0.0005%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-0.0095%</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0.0124%</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0.0224%</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0.0088%</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0.1200%</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0.0053%</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-0.0509%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0.1614%</a:t>
                      </a:r>
                      <a:endParaRPr lang="en-CA" sz="1200" b="1" i="0" u="none" strike="noStrike" dirty="0">
                        <a:solidFill>
                          <a:srgbClr val="000000"/>
                        </a:solidFill>
                        <a:latin typeface="Calibri"/>
                      </a:endParaRPr>
                    </a:p>
                  </a:txBody>
                  <a:tcPr marL="0" marR="0" marT="0" marB="0" anchor="ctr"/>
                </a:tc>
              </a:tr>
            </a:tbl>
          </a:graphicData>
        </a:graphic>
      </p:graphicFrame>
      <p:graphicFrame>
        <p:nvGraphicFramePr>
          <p:cNvPr id="6" name="Table 5"/>
          <p:cNvGraphicFramePr>
            <a:graphicFrameLocks noGrp="1"/>
          </p:cNvGraphicFramePr>
          <p:nvPr/>
        </p:nvGraphicFramePr>
        <p:xfrm>
          <a:off x="168236" y="5678680"/>
          <a:ext cx="8819403" cy="365760"/>
        </p:xfrm>
        <a:graphic>
          <a:graphicData uri="http://schemas.openxmlformats.org/drawingml/2006/table">
            <a:tbl>
              <a:tblPr lastRow="1">
                <a:tableStyleId>{5C22544A-7EE6-4342-B048-85BDC9FD1C3A}</a:tableStyleId>
              </a:tblPr>
              <a:tblGrid>
                <a:gridCol w="886689"/>
                <a:gridCol w="702623"/>
                <a:gridCol w="831273"/>
                <a:gridCol w="676893"/>
                <a:gridCol w="783772"/>
                <a:gridCol w="724395"/>
                <a:gridCol w="665018"/>
                <a:gridCol w="748145"/>
                <a:gridCol w="688769"/>
                <a:gridCol w="724395"/>
                <a:gridCol w="676893"/>
                <a:gridCol w="710538"/>
              </a:tblGrid>
              <a:tr h="334886">
                <a:tc>
                  <a:txBody>
                    <a:bodyPr/>
                    <a:lstStyle/>
                    <a:p>
                      <a:pPr algn="ctr" fontAlgn="b"/>
                      <a:r>
                        <a:rPr lang="en-CA" sz="1200" u="none" strike="noStrike" dirty="0" smtClean="0"/>
                        <a:t>Risk Adjusted</a:t>
                      </a:r>
                      <a:r>
                        <a:rPr lang="en-CA" sz="1200" u="none" strike="noStrike" baseline="0" dirty="0" smtClean="0"/>
                        <a:t> </a:t>
                      </a:r>
                      <a:r>
                        <a:rPr lang="en-CA" sz="1200" u="none" strike="noStrike" dirty="0" smtClean="0"/>
                        <a:t>Value </a:t>
                      </a:r>
                      <a:r>
                        <a:rPr lang="en-CA" sz="1200" u="none" strike="noStrike" dirty="0"/>
                        <a:t>Added</a:t>
                      </a:r>
                      <a:endParaRPr lang="en-CA" sz="1200" b="1" i="0" u="none" strike="noStrike" dirty="0">
                        <a:solidFill>
                          <a:srgbClr val="000000"/>
                        </a:solidFill>
                        <a:latin typeface="Calibri"/>
                      </a:endParaRPr>
                    </a:p>
                  </a:txBody>
                  <a:tcPr marL="0" marR="0" marT="0" marB="0" anchor="ctr">
                    <a:solidFill>
                      <a:srgbClr val="FF0000"/>
                    </a:solidFill>
                  </a:tcPr>
                </a:tc>
                <a:tc>
                  <a:txBody>
                    <a:bodyPr/>
                    <a:lstStyle/>
                    <a:p>
                      <a:pPr algn="r" fontAlgn="b"/>
                      <a:r>
                        <a:rPr lang="en-CA" sz="1200" b="1" i="0" u="none" strike="noStrike" dirty="0">
                          <a:solidFill>
                            <a:schemeClr val="bg1"/>
                          </a:solidFill>
                          <a:latin typeface="Calibri"/>
                        </a:rPr>
                        <a:t>-0.2264%</a:t>
                      </a:r>
                    </a:p>
                  </a:txBody>
                  <a:tcPr marL="0" marR="0" marT="0" marB="0" anchor="ctr">
                    <a:solidFill>
                      <a:srgbClr val="FF0000"/>
                    </a:solidFill>
                  </a:tcPr>
                </a:tc>
                <a:tc>
                  <a:txBody>
                    <a:bodyPr/>
                    <a:lstStyle/>
                    <a:p>
                      <a:pPr algn="r" fontAlgn="b"/>
                      <a:r>
                        <a:rPr lang="en-CA" sz="1200" b="1" i="0" u="none" strike="noStrike">
                          <a:solidFill>
                            <a:schemeClr val="bg1"/>
                          </a:solidFill>
                          <a:latin typeface="Calibri"/>
                        </a:rPr>
                        <a:t>0.2242%</a:t>
                      </a:r>
                    </a:p>
                  </a:txBody>
                  <a:tcPr marL="0" marR="0" marT="0" marB="0" anchor="ctr">
                    <a:solidFill>
                      <a:srgbClr val="FF0000"/>
                    </a:solidFill>
                  </a:tcPr>
                </a:tc>
                <a:tc>
                  <a:txBody>
                    <a:bodyPr/>
                    <a:lstStyle/>
                    <a:p>
                      <a:pPr algn="r" fontAlgn="b"/>
                      <a:r>
                        <a:rPr lang="en-CA" sz="1200" b="1" i="0" u="none" strike="noStrike">
                          <a:solidFill>
                            <a:schemeClr val="bg1"/>
                          </a:solidFill>
                          <a:latin typeface="Calibri"/>
                        </a:rPr>
                        <a:t>0.0442%</a:t>
                      </a:r>
                    </a:p>
                  </a:txBody>
                  <a:tcPr marL="0" marR="0" marT="0" marB="0" anchor="ctr">
                    <a:solidFill>
                      <a:srgbClr val="FF0000"/>
                    </a:solidFill>
                  </a:tcPr>
                </a:tc>
                <a:tc>
                  <a:txBody>
                    <a:bodyPr/>
                    <a:lstStyle/>
                    <a:p>
                      <a:pPr algn="r" fontAlgn="b"/>
                      <a:r>
                        <a:rPr lang="en-CA" sz="1200" b="1" i="0" u="none" strike="noStrike">
                          <a:solidFill>
                            <a:schemeClr val="bg1"/>
                          </a:solidFill>
                          <a:latin typeface="Calibri"/>
                        </a:rPr>
                        <a:t>0.0642%</a:t>
                      </a:r>
                    </a:p>
                  </a:txBody>
                  <a:tcPr marL="0" marR="0" marT="0" marB="0" anchor="ctr">
                    <a:solidFill>
                      <a:srgbClr val="FF0000"/>
                    </a:solidFill>
                  </a:tcPr>
                </a:tc>
                <a:tc>
                  <a:txBody>
                    <a:bodyPr/>
                    <a:lstStyle/>
                    <a:p>
                      <a:pPr algn="r" fontAlgn="b"/>
                      <a:r>
                        <a:rPr lang="en-CA" sz="1200" b="1" i="0" u="none" strike="noStrike" dirty="0">
                          <a:solidFill>
                            <a:schemeClr val="bg1"/>
                          </a:solidFill>
                          <a:latin typeface="Calibri"/>
                        </a:rPr>
                        <a:t>0.1312%</a:t>
                      </a:r>
                    </a:p>
                  </a:txBody>
                  <a:tcPr marL="0" marR="0" marT="0" marB="0" anchor="ctr">
                    <a:solidFill>
                      <a:srgbClr val="FF0000"/>
                    </a:solidFill>
                  </a:tcPr>
                </a:tc>
                <a:tc>
                  <a:txBody>
                    <a:bodyPr/>
                    <a:lstStyle/>
                    <a:p>
                      <a:pPr algn="r" fontAlgn="b"/>
                      <a:r>
                        <a:rPr lang="en-CA" sz="1200" b="1" i="0" u="none" strike="noStrike" dirty="0">
                          <a:solidFill>
                            <a:schemeClr val="bg1"/>
                          </a:solidFill>
                          <a:latin typeface="Calibri"/>
                        </a:rPr>
                        <a:t>0.0407%</a:t>
                      </a:r>
                    </a:p>
                  </a:txBody>
                  <a:tcPr marL="0" marR="0" marT="0" marB="0" anchor="ctr">
                    <a:solidFill>
                      <a:srgbClr val="FF0000"/>
                    </a:solidFill>
                  </a:tcPr>
                </a:tc>
                <a:tc>
                  <a:txBody>
                    <a:bodyPr/>
                    <a:lstStyle/>
                    <a:p>
                      <a:pPr algn="r" fontAlgn="b"/>
                      <a:r>
                        <a:rPr lang="en-CA" sz="1200" b="1" i="0" u="none" strike="noStrike">
                          <a:solidFill>
                            <a:schemeClr val="bg1"/>
                          </a:solidFill>
                          <a:latin typeface="Calibri"/>
                        </a:rPr>
                        <a:t>-0.0960%</a:t>
                      </a:r>
                    </a:p>
                  </a:txBody>
                  <a:tcPr marL="0" marR="0" marT="0" marB="0" anchor="ctr">
                    <a:solidFill>
                      <a:srgbClr val="FF0000"/>
                    </a:solidFill>
                  </a:tcPr>
                </a:tc>
                <a:tc>
                  <a:txBody>
                    <a:bodyPr/>
                    <a:lstStyle/>
                    <a:p>
                      <a:pPr algn="r" fontAlgn="b"/>
                      <a:r>
                        <a:rPr lang="en-CA" sz="1200" b="1" i="0" u="none" strike="noStrike">
                          <a:solidFill>
                            <a:schemeClr val="bg1"/>
                          </a:solidFill>
                          <a:latin typeface="Calibri"/>
                        </a:rPr>
                        <a:t>-1.6567%</a:t>
                      </a:r>
                    </a:p>
                  </a:txBody>
                  <a:tcPr marL="0" marR="0" marT="0" marB="0" anchor="ctr">
                    <a:solidFill>
                      <a:srgbClr val="FF0000"/>
                    </a:solidFill>
                  </a:tcPr>
                </a:tc>
                <a:tc>
                  <a:txBody>
                    <a:bodyPr/>
                    <a:lstStyle/>
                    <a:p>
                      <a:pPr algn="r" fontAlgn="b"/>
                      <a:r>
                        <a:rPr lang="en-CA" sz="1200" b="1" i="0" u="none" strike="noStrike" dirty="0">
                          <a:solidFill>
                            <a:schemeClr val="bg1"/>
                          </a:solidFill>
                          <a:latin typeface="Calibri"/>
                        </a:rPr>
                        <a:t>0.0254%</a:t>
                      </a:r>
                    </a:p>
                  </a:txBody>
                  <a:tcPr marL="0" marR="0" marT="0" marB="0" anchor="ctr">
                    <a:solidFill>
                      <a:srgbClr val="FF0000"/>
                    </a:solidFill>
                  </a:tcPr>
                </a:tc>
                <a:tc>
                  <a:txBody>
                    <a:bodyPr/>
                    <a:lstStyle/>
                    <a:p>
                      <a:pPr algn="r" fontAlgn="b"/>
                      <a:r>
                        <a:rPr lang="en-CA" sz="1200" b="1" i="0" u="none" strike="noStrike">
                          <a:solidFill>
                            <a:schemeClr val="bg1"/>
                          </a:solidFill>
                          <a:latin typeface="Calibri"/>
                        </a:rPr>
                        <a:t>0.1740%</a:t>
                      </a:r>
                    </a:p>
                  </a:txBody>
                  <a:tcPr marL="0" marR="0" marT="0" marB="0" anchor="ctr">
                    <a:solidFill>
                      <a:srgbClr val="FF0000"/>
                    </a:solidFill>
                  </a:tcPr>
                </a:tc>
                <a:tc>
                  <a:txBody>
                    <a:bodyPr/>
                    <a:lstStyle/>
                    <a:p>
                      <a:pPr algn="r" fontAlgn="b"/>
                      <a:r>
                        <a:rPr lang="en-CA" sz="1200" b="1" i="0" u="none" strike="noStrike" dirty="0">
                          <a:solidFill>
                            <a:schemeClr val="bg1"/>
                          </a:solidFill>
                          <a:latin typeface="Calibri"/>
                        </a:rPr>
                        <a:t>-1.2751%</a:t>
                      </a:r>
                    </a:p>
                  </a:txBody>
                  <a:tcPr marL="0" marR="0" marT="0" marB="0" anchor="ctr">
                    <a:solidFill>
                      <a:srgbClr val="FF0000"/>
                    </a:solidFill>
                  </a:tcPr>
                </a:tc>
              </a:tr>
            </a:tbl>
          </a:graphicData>
        </a:graphic>
      </p:graphicFrame>
      <p:graphicFrame>
        <p:nvGraphicFramePr>
          <p:cNvPr id="7" name="Table 6"/>
          <p:cNvGraphicFramePr>
            <a:graphicFrameLocks noGrp="1"/>
          </p:cNvGraphicFramePr>
          <p:nvPr/>
        </p:nvGraphicFramePr>
        <p:xfrm>
          <a:off x="154380" y="1244935"/>
          <a:ext cx="8811485" cy="1959430"/>
        </p:xfrm>
        <a:graphic>
          <a:graphicData uri="http://schemas.openxmlformats.org/drawingml/2006/table">
            <a:tbl>
              <a:tblPr firstRow="1" lastRow="1">
                <a:tableStyleId>{5C22544A-7EE6-4342-B048-85BDC9FD1C3A}</a:tableStyleId>
              </a:tblPr>
              <a:tblGrid>
                <a:gridCol w="863301"/>
                <a:gridCol w="714709"/>
                <a:gridCol w="842321"/>
                <a:gridCol w="676729"/>
                <a:gridCol w="780310"/>
                <a:gridCol w="713120"/>
                <a:gridCol w="676729"/>
                <a:gridCol w="748821"/>
                <a:gridCol w="688745"/>
                <a:gridCol w="727622"/>
                <a:gridCol w="676729"/>
                <a:gridCol w="702349"/>
              </a:tblGrid>
              <a:tr h="391886">
                <a:tc>
                  <a:txBody>
                    <a:bodyPr/>
                    <a:lstStyle/>
                    <a:p>
                      <a:pPr algn="ctr" fontAlgn="b"/>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Financials</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Health Care</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Utilities</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Cons. Disc.</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Cons. </a:t>
                      </a:r>
                      <a:r>
                        <a:rPr lang="en-CA" sz="1200" b="1" u="none" strike="noStrike" dirty="0" err="1" smtClean="0"/>
                        <a:t>Stap</a:t>
                      </a:r>
                      <a:r>
                        <a:rPr lang="en-CA" sz="1200" b="1" u="none" strike="noStrike" dirty="0" smtClean="0"/>
                        <a:t>.</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Energy</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Info. Tech.</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Materials</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Tele. </a:t>
                      </a:r>
                      <a:r>
                        <a:rPr lang="en-CA" sz="1200" b="1" u="none" strike="noStrike" dirty="0" err="1" smtClean="0"/>
                        <a:t>Svs</a:t>
                      </a:r>
                      <a:r>
                        <a:rPr lang="en-CA" sz="1200" b="1" u="none" strike="noStrike" dirty="0" smtClean="0"/>
                        <a:t>.</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smtClean="0"/>
                        <a:t>Indus.</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ctr" fontAlgn="b"/>
                      <a:r>
                        <a:rPr lang="en-CA" sz="1200" b="1" u="none" strike="noStrike" dirty="0"/>
                        <a:t>Total</a:t>
                      </a:r>
                      <a:endParaRPr lang="en-CA" sz="1200" b="1" i="0" u="none" strike="noStrike" dirty="0">
                        <a:solidFill>
                          <a:srgbClr val="000000"/>
                        </a:solidFill>
                        <a:latin typeface="Calibri"/>
                      </a:endParaRPr>
                    </a:p>
                  </a:txBody>
                  <a:tcPr marL="0" marR="0" marT="0" marB="0" anchor="ctr">
                    <a:solidFill>
                      <a:srgbClr val="3333CC"/>
                    </a:solidFill>
                  </a:tcPr>
                </a:tc>
              </a:tr>
              <a:tr h="391886">
                <a:tc>
                  <a:txBody>
                    <a:bodyPr/>
                    <a:lstStyle/>
                    <a:p>
                      <a:pPr algn="ctr" fontAlgn="b"/>
                      <a:r>
                        <a:rPr lang="en-CA" sz="1200" b="1" u="none" strike="noStrike" dirty="0"/>
                        <a:t>Allocation</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0.0300%</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0.1180%</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-0.0177%</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0.0033%</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-0.1289%</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-0.0528%</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-0.0186%</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0.0044%</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0.0096%</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0.1231%</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0.0704%</a:t>
                      </a:r>
                      <a:endParaRPr lang="en-CA" sz="1200" b="1" i="0" u="none" strike="noStrike">
                        <a:solidFill>
                          <a:srgbClr val="000000"/>
                        </a:solidFill>
                        <a:latin typeface="Calibri"/>
                      </a:endParaRPr>
                    </a:p>
                  </a:txBody>
                  <a:tcPr marL="0" marR="0" marT="0" marB="0" anchor="ctr"/>
                </a:tc>
              </a:tr>
              <a:tr h="391886">
                <a:tc>
                  <a:txBody>
                    <a:bodyPr/>
                    <a:lstStyle/>
                    <a:p>
                      <a:pPr algn="ctr" fontAlgn="b"/>
                      <a:r>
                        <a:rPr lang="en-CA" sz="1200" b="1" u="none" strike="noStrike" dirty="0"/>
                        <a:t>Selection </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-0.2262%</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0.0169%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0.0395%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0.0454%</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0.1059%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0.1037%</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-0.0645%</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-1.4272%</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0.0182%</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0.1231%</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-1.2651%</a:t>
                      </a:r>
                      <a:endParaRPr lang="en-CA" sz="1200" b="1" i="0" u="none" strike="noStrike">
                        <a:solidFill>
                          <a:srgbClr val="000000"/>
                        </a:solidFill>
                        <a:latin typeface="Calibri"/>
                      </a:endParaRPr>
                    </a:p>
                  </a:txBody>
                  <a:tcPr marL="0" marR="0" marT="0" marB="0" anchor="ctr"/>
                </a:tc>
              </a:tr>
              <a:tr h="391886">
                <a:tc>
                  <a:txBody>
                    <a:bodyPr/>
                    <a:lstStyle/>
                    <a:p>
                      <a:pPr algn="ctr" fontAlgn="b"/>
                      <a:r>
                        <a:rPr lang="en-CA" sz="1200" b="1" u="none" strike="noStrike"/>
                        <a:t>Interaction</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0.0063%</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0.1050%</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0.0228%</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0.0061%</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0.1667%</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a:t>0.0122%</a:t>
                      </a:r>
                      <a:endParaRPr lang="en-CA" sz="1200" b="1" i="0" u="none" strike="noStrike">
                        <a:solidFill>
                          <a:srgbClr val="000000"/>
                        </a:solidFill>
                        <a:latin typeface="Calibri"/>
                      </a:endParaRPr>
                    </a:p>
                  </a:txBody>
                  <a:tcPr marL="0" marR="0" marT="0" marB="0" anchor="ctr"/>
                </a:tc>
                <a:tc>
                  <a:txBody>
                    <a:bodyPr/>
                    <a:lstStyle/>
                    <a:p>
                      <a:pPr algn="r" fontAlgn="b"/>
                      <a:r>
                        <a:rPr lang="en-CA" sz="1200" b="1" u="none" strike="noStrike" dirty="0"/>
                        <a:t>-0.0041%</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-0.1139%</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0.0030%</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dirty="0"/>
                        <a:t>-0.1231%</a:t>
                      </a:r>
                      <a:endParaRPr lang="en-CA" sz="1200" b="1" i="0" u="none" strike="noStrike" dirty="0">
                        <a:solidFill>
                          <a:srgbClr val="000000"/>
                        </a:solidFill>
                        <a:latin typeface="Calibri"/>
                      </a:endParaRPr>
                    </a:p>
                  </a:txBody>
                  <a:tcPr marL="0" marR="0" marT="0" marB="0" anchor="ctr"/>
                </a:tc>
                <a:tc>
                  <a:txBody>
                    <a:bodyPr/>
                    <a:lstStyle/>
                    <a:p>
                      <a:pPr algn="r" fontAlgn="b"/>
                      <a:r>
                        <a:rPr lang="en-CA" sz="1200" b="1" u="none" strike="noStrike"/>
                        <a:t>0.0810%</a:t>
                      </a:r>
                      <a:endParaRPr lang="en-CA" sz="1200" b="1" i="0" u="none" strike="noStrike">
                        <a:solidFill>
                          <a:srgbClr val="000000"/>
                        </a:solidFill>
                        <a:latin typeface="Calibri"/>
                      </a:endParaRPr>
                    </a:p>
                  </a:txBody>
                  <a:tcPr marL="0" marR="0" marT="0" marB="0" anchor="ctr"/>
                </a:tc>
              </a:tr>
              <a:tr h="391886">
                <a:tc>
                  <a:txBody>
                    <a:bodyPr/>
                    <a:lstStyle/>
                    <a:p>
                      <a:pPr algn="ctr" fontAlgn="b"/>
                      <a:r>
                        <a:rPr lang="en-CA" sz="1200" b="1" u="none" strike="noStrike" dirty="0" smtClean="0"/>
                        <a:t>Value </a:t>
                      </a:r>
                      <a:r>
                        <a:rPr lang="en-CA" sz="1200" b="1" u="none" strike="noStrike" dirty="0"/>
                        <a:t>Added</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-0.1898%</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0.2399%</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0.0447%</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0.0548%</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0.1436%</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0.0631%</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-0.0873%</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-1.5366%</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0.0308%</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0.1231%</a:t>
                      </a:r>
                      <a:endParaRPr lang="en-CA" sz="1200" b="1" i="0" u="none" strike="noStrike" dirty="0">
                        <a:solidFill>
                          <a:srgbClr val="000000"/>
                        </a:solidFill>
                        <a:latin typeface="Calibri"/>
                      </a:endParaRPr>
                    </a:p>
                  </a:txBody>
                  <a:tcPr marL="0" marR="0" marT="0" marB="0" anchor="ctr">
                    <a:solidFill>
                      <a:srgbClr val="3333CC"/>
                    </a:solidFill>
                  </a:tcPr>
                </a:tc>
                <a:tc>
                  <a:txBody>
                    <a:bodyPr/>
                    <a:lstStyle/>
                    <a:p>
                      <a:pPr algn="r" fontAlgn="b"/>
                      <a:r>
                        <a:rPr lang="en-CA" sz="1200" b="1" u="none" strike="noStrike" dirty="0"/>
                        <a:t>-1.1137%</a:t>
                      </a:r>
                      <a:endParaRPr lang="en-CA" sz="1200" b="1" i="0" u="none" strike="noStrike" dirty="0">
                        <a:solidFill>
                          <a:srgbClr val="000000"/>
                        </a:solidFill>
                        <a:latin typeface="Calibri"/>
                      </a:endParaRPr>
                    </a:p>
                  </a:txBody>
                  <a:tcPr marL="0" marR="0" marT="0" marB="0" anchor="ctr">
                    <a:solidFill>
                      <a:srgbClr val="3333CC"/>
                    </a:solidFill>
                  </a:tcPr>
                </a:tc>
              </a:tr>
            </a:tbl>
          </a:graphicData>
        </a:graphic>
      </p:graphicFrame>
      <p:sp>
        <p:nvSpPr>
          <p:cNvPr id="8" name="Rectangle 7"/>
          <p:cNvSpPr/>
          <p:nvPr/>
        </p:nvSpPr>
        <p:spPr>
          <a:xfrm>
            <a:off x="1745672" y="1270661"/>
            <a:ext cx="843148" cy="4144487"/>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251858" y="2040579"/>
            <a:ext cx="2187041" cy="381988"/>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273633" y="4235479"/>
            <a:ext cx="2187041" cy="381988"/>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6187045" y="1256806"/>
            <a:ext cx="688768" cy="4144487"/>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033153" y="1254831"/>
            <a:ext cx="698810" cy="4144487"/>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2562060" y="905775"/>
            <a:ext cx="4209690" cy="369332"/>
          </a:xfrm>
          <a:prstGeom prst="rect">
            <a:avLst/>
          </a:prstGeom>
          <a:noFill/>
        </p:spPr>
        <p:txBody>
          <a:bodyPr wrap="square" rtlCol="0">
            <a:spAutoFit/>
          </a:bodyPr>
          <a:lstStyle/>
          <a:p>
            <a:r>
              <a:rPr lang="en-CA" b="1" dirty="0" smtClean="0">
                <a:latin typeface="+mj-lt"/>
              </a:rPr>
              <a:t>Canadian Equity Q2 Return Attribution </a:t>
            </a:r>
            <a:endParaRPr lang="en-CA" b="1" dirty="0">
              <a:latin typeface="+mj-lt"/>
            </a:endParaRPr>
          </a:p>
        </p:txBody>
      </p:sp>
      <p:sp>
        <p:nvSpPr>
          <p:cNvPr id="14" name="TextBox 13"/>
          <p:cNvSpPr txBox="1"/>
          <p:nvPr/>
        </p:nvSpPr>
        <p:spPr>
          <a:xfrm>
            <a:off x="2697193" y="3137139"/>
            <a:ext cx="4209690" cy="369332"/>
          </a:xfrm>
          <a:prstGeom prst="rect">
            <a:avLst/>
          </a:prstGeom>
          <a:noFill/>
        </p:spPr>
        <p:txBody>
          <a:bodyPr wrap="square" rtlCol="0">
            <a:spAutoFit/>
          </a:bodyPr>
          <a:lstStyle/>
          <a:p>
            <a:r>
              <a:rPr lang="en-CA" b="1" dirty="0" smtClean="0">
                <a:latin typeface="+mj-lt"/>
              </a:rPr>
              <a:t>Canadian Equity Q2 Risk Attribution</a:t>
            </a:r>
            <a:endParaRPr lang="en-CA" b="1" dirty="0">
              <a:latin typeface="+mj-lt"/>
            </a:endParaRPr>
          </a:p>
        </p:txBody>
      </p:sp>
      <p:sp>
        <p:nvSpPr>
          <p:cNvPr id="15" name="TextBox 14"/>
          <p:cNvSpPr txBox="1"/>
          <p:nvPr/>
        </p:nvSpPr>
        <p:spPr>
          <a:xfrm>
            <a:off x="2366517" y="5359877"/>
            <a:ext cx="4948686" cy="369332"/>
          </a:xfrm>
          <a:prstGeom prst="rect">
            <a:avLst/>
          </a:prstGeom>
          <a:noFill/>
        </p:spPr>
        <p:txBody>
          <a:bodyPr wrap="square" rtlCol="0">
            <a:spAutoFit/>
          </a:bodyPr>
          <a:lstStyle/>
          <a:p>
            <a:r>
              <a:rPr lang="en-CA" b="1" dirty="0" smtClean="0">
                <a:latin typeface="+mj-lt"/>
              </a:rPr>
              <a:t>Canadian Equity Q2 Risk Adjusted Attribution</a:t>
            </a:r>
            <a:endParaRPr lang="en-CA" b="1" dirty="0">
              <a:latin typeface="+mj-lt"/>
            </a:endParaRPr>
          </a:p>
        </p:txBody>
      </p:sp>
      <p:sp>
        <p:nvSpPr>
          <p:cNvPr id="16" name="Rectangle 15"/>
          <p:cNvSpPr/>
          <p:nvPr/>
        </p:nvSpPr>
        <p:spPr>
          <a:xfrm>
            <a:off x="155275" y="2845613"/>
            <a:ext cx="8805846" cy="350174"/>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177224" y="5046269"/>
            <a:ext cx="8805846" cy="350174"/>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ransition advTm="784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5" grpId="0"/>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17</a:t>
            </a:fld>
            <a:endParaRPr lang="en-US"/>
          </a:p>
        </p:txBody>
      </p:sp>
      <p:pic>
        <p:nvPicPr>
          <p:cNvPr id="5" name="Picture 4" descr="Canada.png"/>
          <p:cNvPicPr>
            <a:picLocks noChangeAspect="1"/>
          </p:cNvPicPr>
          <p:nvPr/>
        </p:nvPicPr>
        <p:blipFill>
          <a:blip r:embed="rId3" cstate="print"/>
          <a:stretch>
            <a:fillRect/>
          </a:stretch>
        </p:blipFill>
        <p:spPr>
          <a:xfrm>
            <a:off x="182089" y="1485405"/>
            <a:ext cx="1340922" cy="1340922"/>
          </a:xfrm>
          <a:prstGeom prst="rect">
            <a:avLst/>
          </a:prstGeom>
        </p:spPr>
      </p:pic>
      <p:graphicFrame>
        <p:nvGraphicFramePr>
          <p:cNvPr id="6" name="Table 5"/>
          <p:cNvGraphicFramePr>
            <a:graphicFrameLocks noGrp="1"/>
          </p:cNvGraphicFramePr>
          <p:nvPr/>
        </p:nvGraphicFramePr>
        <p:xfrm>
          <a:off x="997527" y="3667626"/>
          <a:ext cx="7315201" cy="1500346"/>
        </p:xfrm>
        <a:graphic>
          <a:graphicData uri="http://schemas.openxmlformats.org/drawingml/2006/table">
            <a:tbl>
              <a:tblPr lastRow="1">
                <a:tableStyleId>{5C22544A-7EE6-4342-B048-85BDC9FD1C3A}</a:tableStyleId>
              </a:tblPr>
              <a:tblGrid>
                <a:gridCol w="1092102"/>
                <a:gridCol w="1285103"/>
                <a:gridCol w="1186248"/>
                <a:gridCol w="1261567"/>
                <a:gridCol w="1228614"/>
                <a:gridCol w="1261567"/>
              </a:tblGrid>
              <a:tr h="365938">
                <a:tc>
                  <a:txBody>
                    <a:bodyPr/>
                    <a:lstStyle/>
                    <a:p>
                      <a:pPr algn="ctr" fontAlgn="b"/>
                      <a:r>
                        <a:rPr lang="en-CA" sz="1500" b="1" u="none" strike="noStrike" dirty="0"/>
                        <a:t>Allocation</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-0.0175%</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0.0059%</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-0.0812%</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0.1244%</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a:t>0.0315%</a:t>
                      </a:r>
                      <a:endParaRPr lang="en-CA" sz="1500" b="1" i="0" u="none" strike="noStrike">
                        <a:solidFill>
                          <a:srgbClr val="000000"/>
                        </a:solidFill>
                        <a:latin typeface="Calibri"/>
                      </a:endParaRPr>
                    </a:p>
                  </a:txBody>
                  <a:tcPr marL="0" marR="0" marT="0" marB="0" anchor="b"/>
                </a:tc>
              </a:tr>
              <a:tr h="384235">
                <a:tc>
                  <a:txBody>
                    <a:bodyPr/>
                    <a:lstStyle/>
                    <a:p>
                      <a:pPr algn="ctr" fontAlgn="b"/>
                      <a:r>
                        <a:rPr lang="en-CA" sz="1500" b="1" u="none" strike="noStrike" dirty="0"/>
                        <a:t>Selection </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a:t>0.0760%</a:t>
                      </a:r>
                      <a:endParaRPr lang="en-CA" sz="1500" b="1" i="0" u="none" strike="noStrike">
                        <a:solidFill>
                          <a:srgbClr val="000000"/>
                        </a:solidFill>
                        <a:latin typeface="Calibri"/>
                      </a:endParaRPr>
                    </a:p>
                  </a:txBody>
                  <a:tcPr marL="0" marR="0" marT="0" marB="0" anchor="b"/>
                </a:tc>
                <a:tc>
                  <a:txBody>
                    <a:bodyPr/>
                    <a:lstStyle/>
                    <a:p>
                      <a:pPr algn="r" fontAlgn="b"/>
                      <a:r>
                        <a:rPr lang="en-CA" sz="1500" b="1" u="none" strike="noStrike"/>
                        <a:t>0.0225%</a:t>
                      </a:r>
                      <a:endParaRPr lang="en-CA" sz="1500" b="1" i="0" u="none" strike="noStrike">
                        <a:solidFill>
                          <a:srgbClr val="000000"/>
                        </a:solidFill>
                        <a:latin typeface="Calibri"/>
                      </a:endParaRPr>
                    </a:p>
                  </a:txBody>
                  <a:tcPr marL="0" marR="0" marT="0" marB="0" anchor="b"/>
                </a:tc>
                <a:tc>
                  <a:txBody>
                    <a:bodyPr/>
                    <a:lstStyle/>
                    <a:p>
                      <a:pPr algn="r" fontAlgn="b"/>
                      <a:r>
                        <a:rPr lang="en-CA" sz="1500" b="1" u="none" strike="noStrike" dirty="0"/>
                        <a:t>0.1719%</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0.0462%</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a:t>0.3166%</a:t>
                      </a:r>
                      <a:endParaRPr lang="en-CA" sz="1500" b="1" i="0" u="none" strike="noStrike">
                        <a:solidFill>
                          <a:srgbClr val="000000"/>
                        </a:solidFill>
                        <a:latin typeface="Calibri"/>
                      </a:endParaRPr>
                    </a:p>
                  </a:txBody>
                  <a:tcPr marL="0" marR="0" marT="0" marB="0" anchor="b"/>
                </a:tc>
              </a:tr>
              <a:tr h="384235">
                <a:tc>
                  <a:txBody>
                    <a:bodyPr/>
                    <a:lstStyle/>
                    <a:p>
                      <a:pPr algn="ctr" fontAlgn="b"/>
                      <a:r>
                        <a:rPr lang="en-CA" sz="1500" b="1" u="none" strike="noStrike" dirty="0"/>
                        <a:t>Interaction</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-0.0291%</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0.0014%</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a:t>-0.0882%</a:t>
                      </a:r>
                      <a:endParaRPr lang="en-CA" sz="1500" b="1" i="0" u="none" strike="noStrike">
                        <a:solidFill>
                          <a:srgbClr val="000000"/>
                        </a:solidFill>
                        <a:latin typeface="Calibri"/>
                      </a:endParaRPr>
                    </a:p>
                  </a:txBody>
                  <a:tcPr marL="0" marR="0" marT="0" marB="0" anchor="b"/>
                </a:tc>
                <a:tc>
                  <a:txBody>
                    <a:bodyPr/>
                    <a:lstStyle/>
                    <a:p>
                      <a:pPr algn="r" fontAlgn="b"/>
                      <a:r>
                        <a:rPr lang="en-CA" sz="1500" b="1" u="none" strike="noStrike" dirty="0"/>
                        <a:t>0.0215%</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-0.0945%</a:t>
                      </a:r>
                      <a:endParaRPr lang="en-CA" sz="1500" b="1" i="0" u="none" strike="noStrike" dirty="0">
                        <a:solidFill>
                          <a:srgbClr val="000000"/>
                        </a:solidFill>
                        <a:latin typeface="Calibri"/>
                      </a:endParaRPr>
                    </a:p>
                  </a:txBody>
                  <a:tcPr marL="0" marR="0" marT="0" marB="0" anchor="b"/>
                </a:tc>
              </a:tr>
              <a:tr h="365938">
                <a:tc>
                  <a:txBody>
                    <a:bodyPr/>
                    <a:lstStyle/>
                    <a:p>
                      <a:pPr algn="ctr" fontAlgn="b"/>
                      <a:r>
                        <a:rPr lang="en-CA" sz="1500" b="1" u="none" strike="noStrike" dirty="0"/>
                        <a:t>Risk Added</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0.0294%</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0.0298%</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0.0024%</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0.1920%</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0.2537%</a:t>
                      </a:r>
                      <a:endParaRPr lang="en-CA" sz="1500" b="1" i="0" u="none" strike="noStrike" dirty="0">
                        <a:solidFill>
                          <a:srgbClr val="000000"/>
                        </a:solidFill>
                        <a:latin typeface="Calibri"/>
                      </a:endParaRPr>
                    </a:p>
                  </a:txBody>
                  <a:tcPr marL="0" marR="0" marT="0" marB="0" anchor="b"/>
                </a:tc>
              </a:tr>
            </a:tbl>
          </a:graphicData>
        </a:graphic>
      </p:graphicFrame>
      <p:graphicFrame>
        <p:nvGraphicFramePr>
          <p:cNvPr id="7" name="Chart 6"/>
          <p:cNvGraphicFramePr/>
          <p:nvPr/>
        </p:nvGraphicFramePr>
        <p:xfrm>
          <a:off x="1531917" y="940066"/>
          <a:ext cx="7053943" cy="314504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626920" y="5391396"/>
            <a:ext cx="6673932" cy="688769"/>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2826319" y="5522026"/>
            <a:ext cx="4667003" cy="368135"/>
          </a:xfrm>
          <a:prstGeom prst="rect">
            <a:avLst/>
          </a:prstGeom>
          <a:noFill/>
        </p:spPr>
        <p:txBody>
          <a:bodyPr wrap="square" rtlCol="0">
            <a:spAutoFit/>
          </a:bodyPr>
          <a:lstStyle/>
          <a:p>
            <a:r>
              <a:rPr lang="en-CA" b="1" dirty="0" smtClean="0">
                <a:latin typeface="+mj-lt"/>
              </a:rPr>
              <a:t>Relatively riskier than MSCI index by 25 </a:t>
            </a:r>
            <a:r>
              <a:rPr lang="en-CA" b="1" dirty="0" err="1" smtClean="0">
                <a:latin typeface="+mj-lt"/>
              </a:rPr>
              <a:t>b.p</a:t>
            </a:r>
            <a:r>
              <a:rPr lang="en-CA" b="1" dirty="0" smtClean="0">
                <a:latin typeface="+mj-lt"/>
              </a:rPr>
              <a:t>.</a:t>
            </a:r>
            <a:endParaRPr lang="en-CA" b="1" dirty="0">
              <a:latin typeface="+mj-lt"/>
            </a:endParaRPr>
          </a:p>
        </p:txBody>
      </p:sp>
      <p:sp>
        <p:nvSpPr>
          <p:cNvPr id="10" name="Rectangle 9"/>
          <p:cNvSpPr/>
          <p:nvPr/>
        </p:nvSpPr>
        <p:spPr>
          <a:xfrm>
            <a:off x="4556097" y="3286125"/>
            <a:ext cx="1273202" cy="1890174"/>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827444" y="3294076"/>
            <a:ext cx="1225363" cy="1882223"/>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ransition advTm="528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18</a:t>
            </a:fld>
            <a:endParaRPr lang="en-US"/>
          </a:p>
        </p:txBody>
      </p:sp>
      <p:graphicFrame>
        <p:nvGraphicFramePr>
          <p:cNvPr id="5" name="Chart 4"/>
          <p:cNvGraphicFramePr/>
          <p:nvPr>
            <p:extLst>
              <p:ext uri="{D42A27DB-BD31-4B8C-83A1-F6EECF244321}">
                <p14:modId xmlns:p14="http://schemas.microsoft.com/office/powerpoint/2010/main" xmlns="" val="733058716"/>
              </p:ext>
            </p:extLst>
          </p:nvPr>
        </p:nvGraphicFramePr>
        <p:xfrm>
          <a:off x="1573618" y="962246"/>
          <a:ext cx="7070651"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anada.png"/>
          <p:cNvPicPr>
            <a:picLocks noChangeAspect="1"/>
          </p:cNvPicPr>
          <p:nvPr/>
        </p:nvPicPr>
        <p:blipFill>
          <a:blip r:embed="rId4" cstate="print"/>
          <a:stretch>
            <a:fillRect/>
          </a:stretch>
        </p:blipFill>
        <p:spPr>
          <a:xfrm>
            <a:off x="182089" y="1485405"/>
            <a:ext cx="1340922" cy="1340922"/>
          </a:xfrm>
          <a:prstGeom prst="rect">
            <a:avLst/>
          </a:prstGeom>
        </p:spPr>
      </p:pic>
      <p:graphicFrame>
        <p:nvGraphicFramePr>
          <p:cNvPr id="7" name="Table 6"/>
          <p:cNvGraphicFramePr>
            <a:graphicFrameLocks noGrp="1"/>
          </p:cNvGraphicFramePr>
          <p:nvPr/>
        </p:nvGraphicFramePr>
        <p:xfrm>
          <a:off x="1033152" y="4142626"/>
          <a:ext cx="7315201" cy="1500346"/>
        </p:xfrm>
        <a:graphic>
          <a:graphicData uri="http://schemas.openxmlformats.org/drawingml/2006/table">
            <a:tbl>
              <a:tblPr lastRow="1">
                <a:tableStyleId>{5C22544A-7EE6-4342-B048-85BDC9FD1C3A}</a:tableStyleId>
              </a:tblPr>
              <a:tblGrid>
                <a:gridCol w="1092102"/>
                <a:gridCol w="1285103"/>
                <a:gridCol w="1186248"/>
                <a:gridCol w="1261567"/>
                <a:gridCol w="1228614"/>
                <a:gridCol w="1261567"/>
              </a:tblGrid>
              <a:tr h="365938">
                <a:tc>
                  <a:txBody>
                    <a:bodyPr/>
                    <a:lstStyle/>
                    <a:p>
                      <a:pPr algn="ctr" fontAlgn="b"/>
                      <a:r>
                        <a:rPr lang="en-CA" sz="1500" b="1" u="none" strike="noStrike" dirty="0"/>
                        <a:t>Allocation</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-0.0175%</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0.0059%</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-0.0812%</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0.1244%</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0.0315%</a:t>
                      </a:r>
                      <a:endParaRPr lang="en-CA" sz="1500" b="1" i="0" u="none" strike="noStrike" dirty="0">
                        <a:solidFill>
                          <a:srgbClr val="000000"/>
                        </a:solidFill>
                        <a:latin typeface="Calibri"/>
                      </a:endParaRPr>
                    </a:p>
                  </a:txBody>
                  <a:tcPr marL="0" marR="0" marT="0" marB="0" anchor="b"/>
                </a:tc>
              </a:tr>
              <a:tr h="384235">
                <a:tc>
                  <a:txBody>
                    <a:bodyPr/>
                    <a:lstStyle/>
                    <a:p>
                      <a:pPr algn="ctr" fontAlgn="b"/>
                      <a:r>
                        <a:rPr lang="en-CA" sz="1500" b="1" u="none" strike="noStrike" dirty="0"/>
                        <a:t>Selection </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0.0760%</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0.0225%</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0.1719%</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0.0462%</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0.3166%</a:t>
                      </a:r>
                      <a:endParaRPr lang="en-CA" sz="1500" b="1" i="0" u="none" strike="noStrike" dirty="0">
                        <a:solidFill>
                          <a:srgbClr val="000000"/>
                        </a:solidFill>
                        <a:latin typeface="Calibri"/>
                      </a:endParaRPr>
                    </a:p>
                  </a:txBody>
                  <a:tcPr marL="0" marR="0" marT="0" marB="0" anchor="b"/>
                </a:tc>
              </a:tr>
              <a:tr h="384235">
                <a:tc>
                  <a:txBody>
                    <a:bodyPr/>
                    <a:lstStyle/>
                    <a:p>
                      <a:pPr algn="ctr" fontAlgn="b"/>
                      <a:r>
                        <a:rPr lang="en-CA" sz="1500" b="1" u="none" strike="noStrike" dirty="0"/>
                        <a:t>Interaction</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-0.0291%</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0.0014%</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a:t>-0.0882%</a:t>
                      </a:r>
                      <a:endParaRPr lang="en-CA" sz="1500" b="1" i="0" u="none" strike="noStrike">
                        <a:solidFill>
                          <a:srgbClr val="000000"/>
                        </a:solidFill>
                        <a:latin typeface="Calibri"/>
                      </a:endParaRPr>
                    </a:p>
                  </a:txBody>
                  <a:tcPr marL="0" marR="0" marT="0" marB="0" anchor="b"/>
                </a:tc>
                <a:tc>
                  <a:txBody>
                    <a:bodyPr/>
                    <a:lstStyle/>
                    <a:p>
                      <a:pPr algn="r" fontAlgn="b"/>
                      <a:r>
                        <a:rPr lang="en-CA" sz="1500" b="1" u="none" strike="noStrike" dirty="0"/>
                        <a:t>0.0215%</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-0.0945%</a:t>
                      </a:r>
                      <a:endParaRPr lang="en-CA" sz="1500" b="1" i="0" u="none" strike="noStrike" dirty="0">
                        <a:solidFill>
                          <a:srgbClr val="000000"/>
                        </a:solidFill>
                        <a:latin typeface="Calibri"/>
                      </a:endParaRPr>
                    </a:p>
                  </a:txBody>
                  <a:tcPr marL="0" marR="0" marT="0" marB="0" anchor="b"/>
                </a:tc>
              </a:tr>
              <a:tr h="365938">
                <a:tc>
                  <a:txBody>
                    <a:bodyPr/>
                    <a:lstStyle/>
                    <a:p>
                      <a:pPr algn="ctr" fontAlgn="b"/>
                      <a:r>
                        <a:rPr lang="en-CA" sz="1500" b="1" u="none" strike="noStrike" dirty="0"/>
                        <a:t>Risk Added</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0.0294%</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0.0298%</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0.0024%</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0.1920%</a:t>
                      </a:r>
                      <a:endParaRPr lang="en-CA" sz="1500" b="1" i="0" u="none" strike="noStrike" dirty="0">
                        <a:solidFill>
                          <a:srgbClr val="000000"/>
                        </a:solidFill>
                        <a:latin typeface="Calibri"/>
                      </a:endParaRPr>
                    </a:p>
                  </a:txBody>
                  <a:tcPr marL="0" marR="0" marT="0" marB="0" anchor="b"/>
                </a:tc>
                <a:tc>
                  <a:txBody>
                    <a:bodyPr/>
                    <a:lstStyle/>
                    <a:p>
                      <a:pPr algn="r" fontAlgn="b"/>
                      <a:r>
                        <a:rPr lang="en-CA" sz="1500" b="1" u="none" strike="noStrike" dirty="0"/>
                        <a:t>0.2537%</a:t>
                      </a:r>
                      <a:endParaRPr lang="en-CA" sz="1500" b="1" i="0" u="none" strike="noStrike" dirty="0">
                        <a:solidFill>
                          <a:srgbClr val="000000"/>
                        </a:solidFill>
                        <a:latin typeface="Calibri"/>
                      </a:endParaRPr>
                    </a:p>
                  </a:txBody>
                  <a:tcPr marL="0" marR="0" marT="0" marB="0" anchor="b"/>
                </a:tc>
              </a:tr>
            </a:tbl>
          </a:graphicData>
        </a:graphic>
      </p:graphicFrame>
      <p:graphicFrame>
        <p:nvGraphicFramePr>
          <p:cNvPr id="8" name="Table 7"/>
          <p:cNvGraphicFramePr>
            <a:graphicFrameLocks noGrp="1"/>
          </p:cNvGraphicFramePr>
          <p:nvPr/>
        </p:nvGraphicFramePr>
        <p:xfrm>
          <a:off x="1045021" y="3666014"/>
          <a:ext cx="7303325" cy="371599"/>
        </p:xfrm>
        <a:graphic>
          <a:graphicData uri="http://schemas.openxmlformats.org/drawingml/2006/table">
            <a:tbl>
              <a:tblPr lastRow="1">
                <a:tableStyleId>{5C22544A-7EE6-4342-B048-85BDC9FD1C3A}</a:tableStyleId>
              </a:tblPr>
              <a:tblGrid>
                <a:gridCol w="1092531"/>
                <a:gridCol w="1282535"/>
                <a:gridCol w="1169376"/>
                <a:gridCol w="1276941"/>
                <a:gridCol w="1211283"/>
                <a:gridCol w="1270659"/>
              </a:tblGrid>
              <a:tr h="371599">
                <a:tc>
                  <a:txBody>
                    <a:bodyPr/>
                    <a:lstStyle/>
                    <a:p>
                      <a:pPr algn="l" fontAlgn="b"/>
                      <a:r>
                        <a:rPr lang="en-CA" sz="1500" u="none" strike="noStrike" dirty="0"/>
                        <a:t>Value Added</a:t>
                      </a:r>
                      <a:endParaRPr lang="en-CA" sz="1500" b="1" i="0" u="none" strike="noStrike" dirty="0">
                        <a:solidFill>
                          <a:srgbClr val="000000"/>
                        </a:solidFill>
                        <a:latin typeface="Calibri"/>
                      </a:endParaRPr>
                    </a:p>
                  </a:txBody>
                  <a:tcPr marL="0" marR="0" marT="0" marB="0" anchor="b">
                    <a:solidFill>
                      <a:srgbClr val="3333CC"/>
                    </a:solidFill>
                  </a:tcPr>
                </a:tc>
                <a:tc>
                  <a:txBody>
                    <a:bodyPr/>
                    <a:lstStyle/>
                    <a:p>
                      <a:pPr algn="r" fontAlgn="b"/>
                      <a:r>
                        <a:rPr lang="en-CA" sz="1500" u="none" strike="noStrike" dirty="0"/>
                        <a:t>1.0308%</a:t>
                      </a:r>
                      <a:endParaRPr lang="en-CA" sz="1500" b="1" i="0" u="none" strike="noStrike" dirty="0">
                        <a:solidFill>
                          <a:srgbClr val="000000"/>
                        </a:solidFill>
                        <a:latin typeface="Calibri"/>
                      </a:endParaRPr>
                    </a:p>
                  </a:txBody>
                  <a:tcPr marL="0" marR="0" marT="0" marB="0" anchor="b">
                    <a:solidFill>
                      <a:srgbClr val="3333CC"/>
                    </a:solidFill>
                  </a:tcPr>
                </a:tc>
                <a:tc>
                  <a:txBody>
                    <a:bodyPr/>
                    <a:lstStyle/>
                    <a:p>
                      <a:pPr algn="r" fontAlgn="b"/>
                      <a:r>
                        <a:rPr lang="en-CA" sz="1500" u="none" strike="noStrike"/>
                        <a:t>-0.5975%</a:t>
                      </a:r>
                      <a:endParaRPr lang="en-CA" sz="1500" b="1" i="0" u="none" strike="noStrike">
                        <a:solidFill>
                          <a:srgbClr val="000000"/>
                        </a:solidFill>
                        <a:latin typeface="Calibri"/>
                      </a:endParaRPr>
                    </a:p>
                  </a:txBody>
                  <a:tcPr marL="0" marR="0" marT="0" marB="0" anchor="b">
                    <a:solidFill>
                      <a:srgbClr val="3333CC"/>
                    </a:solidFill>
                  </a:tcPr>
                </a:tc>
                <a:tc>
                  <a:txBody>
                    <a:bodyPr/>
                    <a:lstStyle/>
                    <a:p>
                      <a:pPr algn="r" fontAlgn="b"/>
                      <a:r>
                        <a:rPr lang="en-CA" sz="1500" u="none" strike="noStrike"/>
                        <a:t>3.7667%</a:t>
                      </a:r>
                      <a:endParaRPr lang="en-CA" sz="1500" b="1" i="0" u="none" strike="noStrike">
                        <a:solidFill>
                          <a:srgbClr val="000000"/>
                        </a:solidFill>
                        <a:latin typeface="Calibri"/>
                      </a:endParaRPr>
                    </a:p>
                  </a:txBody>
                  <a:tcPr marL="0" marR="0" marT="0" marB="0" anchor="b">
                    <a:solidFill>
                      <a:srgbClr val="3333CC"/>
                    </a:solidFill>
                  </a:tcPr>
                </a:tc>
                <a:tc>
                  <a:txBody>
                    <a:bodyPr/>
                    <a:lstStyle/>
                    <a:p>
                      <a:pPr algn="r" fontAlgn="b"/>
                      <a:r>
                        <a:rPr lang="en-CA" sz="1500" u="none" strike="noStrike" dirty="0"/>
                        <a:t>1.0905%</a:t>
                      </a:r>
                      <a:endParaRPr lang="en-CA" sz="1500" b="1" i="0" u="none" strike="noStrike" dirty="0">
                        <a:solidFill>
                          <a:srgbClr val="000000"/>
                        </a:solidFill>
                        <a:latin typeface="Calibri"/>
                      </a:endParaRPr>
                    </a:p>
                  </a:txBody>
                  <a:tcPr marL="0" marR="0" marT="0" marB="0" anchor="b">
                    <a:solidFill>
                      <a:srgbClr val="3333CC"/>
                    </a:solidFill>
                  </a:tcPr>
                </a:tc>
                <a:tc>
                  <a:txBody>
                    <a:bodyPr/>
                    <a:lstStyle/>
                    <a:p>
                      <a:pPr algn="r" fontAlgn="b"/>
                      <a:r>
                        <a:rPr lang="en-CA" sz="1500" b="1" i="0" u="none" strike="noStrike" dirty="0">
                          <a:solidFill>
                            <a:schemeClr val="bg1"/>
                          </a:solidFill>
                          <a:latin typeface="Calibri"/>
                        </a:rPr>
                        <a:t>5.2905%</a:t>
                      </a:r>
                    </a:p>
                  </a:txBody>
                  <a:tcPr marL="0" marR="0" marT="0" marB="0" anchor="b">
                    <a:solidFill>
                      <a:srgbClr val="3333CC"/>
                    </a:solidFill>
                  </a:tcPr>
                </a:tc>
              </a:tr>
            </a:tbl>
          </a:graphicData>
        </a:graphic>
      </p:graphicFrame>
      <p:graphicFrame>
        <p:nvGraphicFramePr>
          <p:cNvPr id="9" name="Table 8"/>
          <p:cNvGraphicFramePr>
            <a:graphicFrameLocks noGrp="1"/>
          </p:cNvGraphicFramePr>
          <p:nvPr/>
        </p:nvGraphicFramePr>
        <p:xfrm>
          <a:off x="1021271" y="5731494"/>
          <a:ext cx="7338952" cy="371599"/>
        </p:xfrm>
        <a:graphic>
          <a:graphicData uri="http://schemas.openxmlformats.org/drawingml/2006/table">
            <a:tbl>
              <a:tblPr lastRow="1">
                <a:tableStyleId>{5C22544A-7EE6-4342-B048-85BDC9FD1C3A}</a:tableStyleId>
              </a:tblPr>
              <a:tblGrid>
                <a:gridCol w="1104406"/>
                <a:gridCol w="1282535"/>
                <a:gridCol w="1199408"/>
                <a:gridCol w="1270660"/>
                <a:gridCol w="1223158"/>
                <a:gridCol w="1258785"/>
              </a:tblGrid>
              <a:tr h="371599">
                <a:tc>
                  <a:txBody>
                    <a:bodyPr/>
                    <a:lstStyle/>
                    <a:p>
                      <a:pPr algn="ctr" fontAlgn="b"/>
                      <a:r>
                        <a:rPr lang="en-CA" sz="1200" u="none" strike="noStrike" dirty="0" smtClean="0"/>
                        <a:t>Risk Adjusted</a:t>
                      </a:r>
                      <a:r>
                        <a:rPr lang="en-CA" sz="1200" u="none" strike="noStrike" baseline="0" dirty="0" smtClean="0"/>
                        <a:t> </a:t>
                      </a:r>
                      <a:r>
                        <a:rPr lang="en-CA" sz="1200" u="none" strike="noStrike" dirty="0" smtClean="0"/>
                        <a:t>Value </a:t>
                      </a:r>
                      <a:r>
                        <a:rPr lang="en-CA" sz="1200" u="none" strike="noStrike" dirty="0"/>
                        <a:t>Added</a:t>
                      </a:r>
                      <a:endParaRPr lang="en-CA" sz="1200" b="1" i="0" u="none" strike="noStrike" dirty="0">
                        <a:solidFill>
                          <a:srgbClr val="000000"/>
                        </a:solidFill>
                        <a:latin typeface="Calibri"/>
                      </a:endParaRPr>
                    </a:p>
                  </a:txBody>
                  <a:tcPr marL="0" marR="0" marT="0" marB="0" anchor="b">
                    <a:solidFill>
                      <a:srgbClr val="FF0000"/>
                    </a:solidFill>
                  </a:tcPr>
                </a:tc>
                <a:tc>
                  <a:txBody>
                    <a:bodyPr/>
                    <a:lstStyle/>
                    <a:p>
                      <a:pPr algn="r" fontAlgn="b"/>
                      <a:r>
                        <a:rPr lang="en-CA" sz="1500" b="1" i="0" u="none" strike="noStrike" dirty="0">
                          <a:solidFill>
                            <a:schemeClr val="bg1"/>
                          </a:solidFill>
                          <a:latin typeface="Calibri"/>
                        </a:rPr>
                        <a:t>1.0014%</a:t>
                      </a:r>
                    </a:p>
                  </a:txBody>
                  <a:tcPr marL="0" marR="0" marT="0" marB="0" anchor="b">
                    <a:solidFill>
                      <a:srgbClr val="FF0000"/>
                    </a:solidFill>
                  </a:tcPr>
                </a:tc>
                <a:tc>
                  <a:txBody>
                    <a:bodyPr/>
                    <a:lstStyle/>
                    <a:p>
                      <a:pPr algn="r" fontAlgn="b"/>
                      <a:r>
                        <a:rPr lang="en-CA" sz="1500" b="1" i="0" u="none" strike="noStrike" dirty="0">
                          <a:solidFill>
                            <a:schemeClr val="bg1"/>
                          </a:solidFill>
                          <a:latin typeface="Calibri"/>
                        </a:rPr>
                        <a:t>-0.6273%</a:t>
                      </a:r>
                    </a:p>
                  </a:txBody>
                  <a:tcPr marL="0" marR="0" marT="0" marB="0" anchor="b">
                    <a:solidFill>
                      <a:srgbClr val="FF0000"/>
                    </a:solidFill>
                  </a:tcPr>
                </a:tc>
                <a:tc>
                  <a:txBody>
                    <a:bodyPr/>
                    <a:lstStyle/>
                    <a:p>
                      <a:pPr algn="r" fontAlgn="b"/>
                      <a:r>
                        <a:rPr lang="en-CA" sz="1500" b="1" i="0" u="none" strike="noStrike" dirty="0">
                          <a:solidFill>
                            <a:schemeClr val="bg1"/>
                          </a:solidFill>
                          <a:latin typeface="Calibri"/>
                        </a:rPr>
                        <a:t>3.7642%</a:t>
                      </a:r>
                    </a:p>
                  </a:txBody>
                  <a:tcPr marL="0" marR="0" marT="0" marB="0" anchor="b">
                    <a:solidFill>
                      <a:srgbClr val="FF0000"/>
                    </a:solidFill>
                  </a:tcPr>
                </a:tc>
                <a:tc>
                  <a:txBody>
                    <a:bodyPr/>
                    <a:lstStyle/>
                    <a:p>
                      <a:pPr algn="r" fontAlgn="b"/>
                      <a:r>
                        <a:rPr lang="en-CA" sz="1500" b="1" i="0" u="none" strike="noStrike" dirty="0">
                          <a:solidFill>
                            <a:schemeClr val="bg1"/>
                          </a:solidFill>
                          <a:latin typeface="Calibri"/>
                        </a:rPr>
                        <a:t>0.8985%</a:t>
                      </a:r>
                    </a:p>
                  </a:txBody>
                  <a:tcPr marL="0" marR="0" marT="0" marB="0" anchor="b">
                    <a:solidFill>
                      <a:srgbClr val="FF0000"/>
                    </a:solidFill>
                  </a:tcPr>
                </a:tc>
                <a:tc>
                  <a:txBody>
                    <a:bodyPr/>
                    <a:lstStyle/>
                    <a:p>
                      <a:pPr algn="r" fontAlgn="b"/>
                      <a:r>
                        <a:rPr lang="en-CA" sz="1500" b="1" i="0" u="none" strike="noStrike" dirty="0">
                          <a:solidFill>
                            <a:schemeClr val="bg1"/>
                          </a:solidFill>
                          <a:latin typeface="Calibri"/>
                        </a:rPr>
                        <a:t>5.0368%</a:t>
                      </a:r>
                    </a:p>
                  </a:txBody>
                  <a:tcPr marL="0" marR="0" marT="0" marB="0" anchor="b">
                    <a:solidFill>
                      <a:srgbClr val="FF0000"/>
                    </a:solidFill>
                  </a:tcPr>
                </a:tc>
              </a:tr>
            </a:tbl>
          </a:graphicData>
        </a:graphic>
      </p:graphicFrame>
      <p:graphicFrame>
        <p:nvGraphicFramePr>
          <p:cNvPr id="10" name="Chart 9"/>
          <p:cNvGraphicFramePr/>
          <p:nvPr/>
        </p:nvGraphicFramePr>
        <p:xfrm>
          <a:off x="1250077" y="956243"/>
          <a:ext cx="7627666" cy="2765152"/>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4580626" y="3684896"/>
            <a:ext cx="1273202" cy="1960728"/>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5851582" y="3674852"/>
            <a:ext cx="1235018" cy="1966374"/>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ransition advTm="41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3" fill="hold" grpId="0" nodeType="clickEffect">
                                  <p:stCondLst>
                                    <p:cond delay="0"/>
                                  </p:stCondLst>
                                  <p:childTnLst>
                                    <p:animEffect transition="out" filter="strips(upRight)">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0" grpId="0">
        <p:bldAsOne/>
      </p:bldGraphic>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19</a:t>
            </a:fld>
            <a:endParaRPr lang="en-US"/>
          </a:p>
        </p:txBody>
      </p:sp>
      <p:grpSp>
        <p:nvGrpSpPr>
          <p:cNvPr id="5" name="Group 26"/>
          <p:cNvGrpSpPr>
            <a:grpSpLocks/>
          </p:cNvGrpSpPr>
          <p:nvPr/>
        </p:nvGrpSpPr>
        <p:grpSpPr bwMode="auto">
          <a:xfrm>
            <a:off x="1064289" y="1530744"/>
            <a:ext cx="2366161" cy="2109888"/>
            <a:chOff x="2703979" y="175540"/>
            <a:chExt cx="2714644" cy="3380706"/>
          </a:xfrm>
        </p:grpSpPr>
        <p:grpSp>
          <p:nvGrpSpPr>
            <p:cNvPr id="6" name="Group 7"/>
            <p:cNvGrpSpPr>
              <a:grpSpLocks/>
            </p:cNvGrpSpPr>
            <p:nvPr/>
          </p:nvGrpSpPr>
          <p:grpSpPr bwMode="auto">
            <a:xfrm>
              <a:off x="2703979" y="175540"/>
              <a:ext cx="2714644" cy="3380706"/>
              <a:chOff x="2703979" y="175540"/>
              <a:chExt cx="2714644" cy="3380706"/>
            </a:xfrm>
          </p:grpSpPr>
          <p:cxnSp>
            <p:nvCxnSpPr>
              <p:cNvPr id="9" name="Straight Connector 4"/>
              <p:cNvCxnSpPr/>
              <p:nvPr/>
            </p:nvCxnSpPr>
            <p:spPr>
              <a:xfrm rot="10800000" flipV="1">
                <a:off x="2714612" y="175540"/>
                <a:ext cx="0" cy="335828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2703979" y="3554658"/>
                <a:ext cx="2714644" cy="1588"/>
              </a:xfrm>
              <a:prstGeom prst="line">
                <a:avLst/>
              </a:prstGeom>
              <a:ln/>
            </p:spPr>
            <p:style>
              <a:lnRef idx="2">
                <a:schemeClr val="dk1"/>
              </a:lnRef>
              <a:fillRef idx="0">
                <a:schemeClr val="dk1"/>
              </a:fillRef>
              <a:effectRef idx="1">
                <a:schemeClr val="dk1"/>
              </a:effectRef>
              <a:fontRef idx="minor">
                <a:schemeClr val="tx1"/>
              </a:fontRef>
            </p:style>
          </p:cxnSp>
        </p:grpSp>
        <p:cxnSp>
          <p:nvCxnSpPr>
            <p:cNvPr id="7" name="Straight Connector 6"/>
            <p:cNvCxnSpPr>
              <a:cxnSpLocks noChangeShapeType="1"/>
            </p:cNvCxnSpPr>
            <p:nvPr/>
          </p:nvCxnSpPr>
          <p:spPr bwMode="auto">
            <a:xfrm flipV="1">
              <a:off x="2714611" y="1179194"/>
              <a:ext cx="1823904" cy="1964055"/>
            </a:xfrm>
            <a:prstGeom prst="line">
              <a:avLst/>
            </a:prstGeom>
            <a:noFill/>
            <a:ln w="38100" algn="ctr">
              <a:solidFill>
                <a:srgbClr val="FF0000"/>
              </a:solidFill>
              <a:round/>
              <a:headEnd/>
              <a:tailEnd/>
            </a:ln>
            <a:effectLst>
              <a:outerShdw dist="23000" dir="5400000" rotWithShape="0">
                <a:srgbClr val="000000">
                  <a:alpha val="34999"/>
                </a:srgbClr>
              </a:outerShdw>
            </a:effectLst>
          </p:spPr>
        </p:cxnSp>
        <p:cxnSp>
          <p:nvCxnSpPr>
            <p:cNvPr id="8" name="Straight Connector 7"/>
            <p:cNvCxnSpPr>
              <a:cxnSpLocks noChangeShapeType="1"/>
            </p:cNvCxnSpPr>
            <p:nvPr/>
          </p:nvCxnSpPr>
          <p:spPr bwMode="auto">
            <a:xfrm flipV="1">
              <a:off x="2714612" y="1463103"/>
              <a:ext cx="2036555" cy="1680147"/>
            </a:xfrm>
            <a:prstGeom prst="line">
              <a:avLst/>
            </a:prstGeom>
            <a:noFill/>
            <a:ln w="38100" algn="ctr">
              <a:solidFill>
                <a:srgbClr val="0000FF"/>
              </a:solidFill>
              <a:round/>
              <a:headEnd/>
              <a:tailEnd/>
            </a:ln>
            <a:effectLst>
              <a:outerShdw dist="23000" dir="5400000" rotWithShape="0">
                <a:srgbClr val="000000">
                  <a:alpha val="34999"/>
                </a:srgbClr>
              </a:outerShdw>
            </a:effectLst>
          </p:spPr>
        </p:cxnSp>
      </p:grpSp>
      <p:sp>
        <p:nvSpPr>
          <p:cNvPr id="11" name="TextBox 31"/>
          <p:cNvSpPr txBox="1">
            <a:spLocks noChangeArrowheads="1"/>
          </p:cNvSpPr>
          <p:nvPr/>
        </p:nvSpPr>
        <p:spPr bwMode="auto">
          <a:xfrm>
            <a:off x="166206" y="3247595"/>
            <a:ext cx="1286576" cy="323165"/>
          </a:xfrm>
          <a:prstGeom prst="rect">
            <a:avLst/>
          </a:prstGeom>
          <a:noFill/>
          <a:ln w="9525">
            <a:noFill/>
            <a:miter lim="800000"/>
            <a:headEnd/>
            <a:tailEnd/>
          </a:ln>
        </p:spPr>
        <p:txBody>
          <a:bodyPr wrap="square">
            <a:spAutoFit/>
          </a:bodyPr>
          <a:lstStyle/>
          <a:p>
            <a:r>
              <a:rPr lang="en-US" sz="1500" b="1" dirty="0" smtClean="0">
                <a:latin typeface="Calibri" pitchFamily="34" charset="0"/>
              </a:rPr>
              <a:t>0.688 </a:t>
            </a:r>
            <a:r>
              <a:rPr lang="en-US" sz="1500" b="1" dirty="0">
                <a:latin typeface="Calibri" pitchFamily="34" charset="0"/>
              </a:rPr>
              <a:t>(</a:t>
            </a:r>
            <a:r>
              <a:rPr lang="en-US" sz="1500" b="1" dirty="0" err="1">
                <a:latin typeface="Calibri" pitchFamily="34" charset="0"/>
              </a:rPr>
              <a:t>Rf</a:t>
            </a:r>
            <a:r>
              <a:rPr lang="en-US" sz="1500" b="1" dirty="0">
                <a:latin typeface="Calibri" pitchFamily="34" charset="0"/>
              </a:rPr>
              <a:t>)</a:t>
            </a:r>
          </a:p>
        </p:txBody>
      </p:sp>
      <p:sp>
        <p:nvSpPr>
          <p:cNvPr id="12" name="TextBox 49"/>
          <p:cNvSpPr txBox="1">
            <a:spLocks noChangeArrowheads="1"/>
          </p:cNvSpPr>
          <p:nvPr/>
        </p:nvSpPr>
        <p:spPr bwMode="auto">
          <a:xfrm>
            <a:off x="3175584" y="3604599"/>
            <a:ext cx="807760" cy="323165"/>
          </a:xfrm>
          <a:prstGeom prst="rect">
            <a:avLst/>
          </a:prstGeom>
          <a:noFill/>
          <a:ln w="9525">
            <a:noFill/>
            <a:miter lim="800000"/>
            <a:headEnd/>
            <a:tailEnd/>
          </a:ln>
        </p:spPr>
        <p:txBody>
          <a:bodyPr wrap="square">
            <a:spAutoFit/>
          </a:bodyPr>
          <a:lstStyle/>
          <a:p>
            <a:r>
              <a:rPr lang="en-CA" sz="1500" b="1" dirty="0" smtClean="0">
                <a:latin typeface="Calibri" pitchFamily="34" charset="0"/>
              </a:rPr>
              <a:t>VaR (%)</a:t>
            </a:r>
            <a:endParaRPr lang="en-US" sz="1500" b="1" dirty="0">
              <a:latin typeface="Calibri" pitchFamily="34" charset="0"/>
            </a:endParaRPr>
          </a:p>
        </p:txBody>
      </p:sp>
      <p:sp>
        <p:nvSpPr>
          <p:cNvPr id="13" name="TextBox 50"/>
          <p:cNvSpPr txBox="1">
            <a:spLocks noChangeArrowheads="1"/>
          </p:cNvSpPr>
          <p:nvPr/>
        </p:nvSpPr>
        <p:spPr bwMode="auto">
          <a:xfrm rot="10800000">
            <a:off x="555137" y="1652348"/>
            <a:ext cx="461665" cy="1426607"/>
          </a:xfrm>
          <a:prstGeom prst="rect">
            <a:avLst/>
          </a:prstGeom>
          <a:noFill/>
          <a:ln w="9525">
            <a:noFill/>
            <a:miter lim="800000"/>
            <a:headEnd/>
            <a:tailEnd/>
          </a:ln>
        </p:spPr>
        <p:txBody>
          <a:bodyPr vert="eaVert" wrap="square">
            <a:spAutoFit/>
          </a:bodyPr>
          <a:lstStyle/>
          <a:p>
            <a:r>
              <a:rPr lang="en-US" b="1" dirty="0">
                <a:latin typeface="Calibri" pitchFamily="34" charset="0"/>
              </a:rPr>
              <a:t>Return (%)</a:t>
            </a:r>
          </a:p>
        </p:txBody>
      </p:sp>
      <p:sp>
        <p:nvSpPr>
          <p:cNvPr id="14" name="Text Box 30"/>
          <p:cNvSpPr txBox="1">
            <a:spLocks noChangeArrowheads="1"/>
          </p:cNvSpPr>
          <p:nvPr/>
        </p:nvSpPr>
        <p:spPr bwMode="auto">
          <a:xfrm>
            <a:off x="2999135" y="2146588"/>
            <a:ext cx="1281901" cy="323165"/>
          </a:xfrm>
          <a:prstGeom prst="rect">
            <a:avLst/>
          </a:prstGeom>
          <a:noFill/>
          <a:ln w="9525">
            <a:noFill/>
            <a:miter lim="800000"/>
            <a:headEnd/>
            <a:tailEnd/>
          </a:ln>
        </p:spPr>
        <p:txBody>
          <a:bodyPr wrap="square">
            <a:spAutoFit/>
          </a:bodyPr>
          <a:lstStyle/>
          <a:p>
            <a:pPr>
              <a:spcBef>
                <a:spcPct val="50000"/>
              </a:spcBef>
            </a:pPr>
            <a:r>
              <a:rPr lang="en-US" sz="1500" b="1" dirty="0" smtClean="0">
                <a:latin typeface="+mj-lt"/>
              </a:rPr>
              <a:t>TSX:2.386</a:t>
            </a:r>
          </a:p>
        </p:txBody>
      </p:sp>
      <p:sp>
        <p:nvSpPr>
          <p:cNvPr id="15" name="Text Box 30"/>
          <p:cNvSpPr txBox="1">
            <a:spLocks noChangeArrowheads="1"/>
          </p:cNvSpPr>
          <p:nvPr/>
        </p:nvSpPr>
        <p:spPr bwMode="auto">
          <a:xfrm>
            <a:off x="2609274" y="1767361"/>
            <a:ext cx="1618598" cy="323165"/>
          </a:xfrm>
          <a:prstGeom prst="rect">
            <a:avLst/>
          </a:prstGeom>
          <a:noFill/>
          <a:ln w="9525">
            <a:noFill/>
            <a:miter lim="800000"/>
            <a:headEnd/>
            <a:tailEnd/>
          </a:ln>
        </p:spPr>
        <p:txBody>
          <a:bodyPr wrap="square">
            <a:spAutoFit/>
          </a:bodyPr>
          <a:lstStyle/>
          <a:p>
            <a:pPr>
              <a:spcBef>
                <a:spcPct val="50000"/>
              </a:spcBef>
            </a:pPr>
            <a:r>
              <a:rPr lang="en-US" sz="1500" b="1" dirty="0" smtClean="0">
                <a:latin typeface="+mj-lt"/>
              </a:rPr>
              <a:t>Portfolio: 3.095</a:t>
            </a:r>
            <a:endParaRPr lang="en-US" sz="1500" b="1" dirty="0">
              <a:latin typeface="+mj-lt"/>
            </a:endParaRPr>
          </a:p>
        </p:txBody>
      </p:sp>
      <p:sp>
        <p:nvSpPr>
          <p:cNvPr id="16" name="TextBox 27"/>
          <p:cNvSpPr txBox="1">
            <a:spLocks noChangeArrowheads="1"/>
          </p:cNvSpPr>
          <p:nvPr/>
        </p:nvSpPr>
        <p:spPr bwMode="auto">
          <a:xfrm>
            <a:off x="934406" y="1120694"/>
            <a:ext cx="2676787" cy="369332"/>
          </a:xfrm>
          <a:prstGeom prst="rect">
            <a:avLst/>
          </a:prstGeom>
          <a:noFill/>
          <a:ln w="9525">
            <a:noFill/>
            <a:miter lim="800000"/>
            <a:headEnd/>
            <a:tailEnd/>
          </a:ln>
        </p:spPr>
        <p:txBody>
          <a:bodyPr wrap="square">
            <a:spAutoFit/>
          </a:bodyPr>
          <a:lstStyle/>
          <a:p>
            <a:pPr algn="ctr"/>
            <a:r>
              <a:rPr lang="en-CA" b="1" dirty="0">
                <a:latin typeface="Calibri" pitchFamily="34" charset="0"/>
              </a:rPr>
              <a:t>Canadian </a:t>
            </a:r>
            <a:r>
              <a:rPr lang="en-CA" b="1" dirty="0" smtClean="0">
                <a:latin typeface="Calibri" pitchFamily="34" charset="0"/>
              </a:rPr>
              <a:t>Equity in Q2</a:t>
            </a:r>
            <a:endParaRPr lang="en-CA" b="1" dirty="0">
              <a:latin typeface="Calibri" pitchFamily="34" charset="0"/>
            </a:endParaRPr>
          </a:p>
        </p:txBody>
      </p:sp>
      <p:grpSp>
        <p:nvGrpSpPr>
          <p:cNvPr id="17" name="Group 26"/>
          <p:cNvGrpSpPr>
            <a:grpSpLocks/>
          </p:cNvGrpSpPr>
          <p:nvPr/>
        </p:nvGrpSpPr>
        <p:grpSpPr bwMode="auto">
          <a:xfrm>
            <a:off x="5171166" y="1552518"/>
            <a:ext cx="2366161" cy="2109888"/>
            <a:chOff x="2703979" y="175540"/>
            <a:chExt cx="2714644" cy="3380706"/>
          </a:xfrm>
        </p:grpSpPr>
        <p:grpSp>
          <p:nvGrpSpPr>
            <p:cNvPr id="18" name="Group 7"/>
            <p:cNvGrpSpPr>
              <a:grpSpLocks/>
            </p:cNvGrpSpPr>
            <p:nvPr/>
          </p:nvGrpSpPr>
          <p:grpSpPr bwMode="auto">
            <a:xfrm>
              <a:off x="2703979" y="175540"/>
              <a:ext cx="2714644" cy="3380706"/>
              <a:chOff x="2703979" y="175540"/>
              <a:chExt cx="2714644" cy="3380706"/>
            </a:xfrm>
          </p:grpSpPr>
          <p:cxnSp>
            <p:nvCxnSpPr>
              <p:cNvPr id="21" name="Straight Connector 4"/>
              <p:cNvCxnSpPr/>
              <p:nvPr/>
            </p:nvCxnSpPr>
            <p:spPr>
              <a:xfrm rot="10800000" flipV="1">
                <a:off x="2714612" y="175540"/>
                <a:ext cx="0" cy="335828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703979" y="3554658"/>
                <a:ext cx="2714644" cy="1588"/>
              </a:xfrm>
              <a:prstGeom prst="line">
                <a:avLst/>
              </a:prstGeom>
              <a:ln/>
            </p:spPr>
            <p:style>
              <a:lnRef idx="2">
                <a:schemeClr val="dk1"/>
              </a:lnRef>
              <a:fillRef idx="0">
                <a:schemeClr val="dk1"/>
              </a:fillRef>
              <a:effectRef idx="1">
                <a:schemeClr val="dk1"/>
              </a:effectRef>
              <a:fontRef idx="minor">
                <a:schemeClr val="tx1"/>
              </a:fontRef>
            </p:style>
          </p:cxnSp>
        </p:grpSp>
        <p:cxnSp>
          <p:nvCxnSpPr>
            <p:cNvPr id="19" name="Straight Connector 18"/>
            <p:cNvCxnSpPr>
              <a:cxnSpLocks noChangeShapeType="1"/>
            </p:cNvCxnSpPr>
            <p:nvPr/>
          </p:nvCxnSpPr>
          <p:spPr bwMode="auto">
            <a:xfrm flipV="1">
              <a:off x="2714611" y="2121472"/>
              <a:ext cx="2421915" cy="641231"/>
            </a:xfrm>
            <a:prstGeom prst="line">
              <a:avLst/>
            </a:prstGeom>
            <a:noFill/>
            <a:ln w="38100" algn="ctr">
              <a:solidFill>
                <a:srgbClr val="FF0000"/>
              </a:solidFill>
              <a:round/>
              <a:headEnd/>
              <a:tailEnd/>
            </a:ln>
            <a:effectLst>
              <a:outerShdw dist="23000" dir="5400000" rotWithShape="0">
                <a:srgbClr val="000000">
                  <a:alpha val="34999"/>
                </a:srgbClr>
              </a:outerShdw>
            </a:effectLst>
          </p:spPr>
        </p:cxnSp>
        <p:cxnSp>
          <p:nvCxnSpPr>
            <p:cNvPr id="20" name="Straight Connector 19"/>
            <p:cNvCxnSpPr>
              <a:cxnSpLocks noChangeShapeType="1"/>
            </p:cNvCxnSpPr>
            <p:nvPr/>
          </p:nvCxnSpPr>
          <p:spPr bwMode="auto">
            <a:xfrm flipV="1">
              <a:off x="2714612" y="903679"/>
              <a:ext cx="1972312" cy="1859022"/>
            </a:xfrm>
            <a:prstGeom prst="line">
              <a:avLst/>
            </a:prstGeom>
            <a:noFill/>
            <a:ln w="38100" algn="ctr">
              <a:solidFill>
                <a:srgbClr val="0000FF"/>
              </a:solidFill>
              <a:round/>
              <a:headEnd/>
              <a:tailEnd/>
            </a:ln>
            <a:effectLst>
              <a:outerShdw dist="23000" dir="5400000" rotWithShape="0">
                <a:srgbClr val="000000">
                  <a:alpha val="34999"/>
                </a:srgbClr>
              </a:outerShdw>
            </a:effectLst>
          </p:spPr>
        </p:cxnSp>
      </p:grpSp>
      <p:sp>
        <p:nvSpPr>
          <p:cNvPr id="23" name="TextBox 31"/>
          <p:cNvSpPr txBox="1">
            <a:spLocks noChangeArrowheads="1"/>
          </p:cNvSpPr>
          <p:nvPr/>
        </p:nvSpPr>
        <p:spPr bwMode="auto">
          <a:xfrm>
            <a:off x="4142458" y="3186244"/>
            <a:ext cx="1286576" cy="323165"/>
          </a:xfrm>
          <a:prstGeom prst="rect">
            <a:avLst/>
          </a:prstGeom>
          <a:noFill/>
          <a:ln w="9525">
            <a:noFill/>
            <a:miter lim="800000"/>
            <a:headEnd/>
            <a:tailEnd/>
          </a:ln>
        </p:spPr>
        <p:txBody>
          <a:bodyPr wrap="square">
            <a:spAutoFit/>
          </a:bodyPr>
          <a:lstStyle/>
          <a:p>
            <a:r>
              <a:rPr lang="en-US" sz="1500" b="1" dirty="0" smtClean="0">
                <a:latin typeface="Calibri" pitchFamily="34" charset="0"/>
              </a:rPr>
              <a:t>0.813 </a:t>
            </a:r>
            <a:r>
              <a:rPr lang="en-US" sz="1500" b="1" dirty="0">
                <a:latin typeface="Calibri" pitchFamily="34" charset="0"/>
              </a:rPr>
              <a:t>(</a:t>
            </a:r>
            <a:r>
              <a:rPr lang="en-US" sz="1500" b="1" dirty="0" err="1">
                <a:latin typeface="Calibri" pitchFamily="34" charset="0"/>
              </a:rPr>
              <a:t>Rf</a:t>
            </a:r>
            <a:r>
              <a:rPr lang="en-US" sz="1500" b="1" dirty="0">
                <a:latin typeface="Calibri" pitchFamily="34" charset="0"/>
              </a:rPr>
              <a:t>)</a:t>
            </a:r>
          </a:p>
        </p:txBody>
      </p:sp>
      <p:sp>
        <p:nvSpPr>
          <p:cNvPr id="24" name="TextBox 49"/>
          <p:cNvSpPr txBox="1">
            <a:spLocks noChangeArrowheads="1"/>
          </p:cNvSpPr>
          <p:nvPr/>
        </p:nvSpPr>
        <p:spPr bwMode="auto">
          <a:xfrm>
            <a:off x="7282461" y="3626373"/>
            <a:ext cx="807760" cy="323165"/>
          </a:xfrm>
          <a:prstGeom prst="rect">
            <a:avLst/>
          </a:prstGeom>
          <a:noFill/>
          <a:ln w="9525">
            <a:noFill/>
            <a:miter lim="800000"/>
            <a:headEnd/>
            <a:tailEnd/>
          </a:ln>
        </p:spPr>
        <p:txBody>
          <a:bodyPr wrap="square">
            <a:spAutoFit/>
          </a:bodyPr>
          <a:lstStyle/>
          <a:p>
            <a:r>
              <a:rPr lang="en-CA" sz="1500" b="1" dirty="0" smtClean="0">
                <a:latin typeface="Calibri" pitchFamily="34" charset="0"/>
              </a:rPr>
              <a:t>VaR (%)</a:t>
            </a:r>
            <a:endParaRPr lang="en-US" sz="1500" b="1" dirty="0">
              <a:latin typeface="Calibri" pitchFamily="34" charset="0"/>
            </a:endParaRPr>
          </a:p>
        </p:txBody>
      </p:sp>
      <p:sp>
        <p:nvSpPr>
          <p:cNvPr id="25" name="TextBox 50"/>
          <p:cNvSpPr txBox="1">
            <a:spLocks noChangeArrowheads="1"/>
          </p:cNvSpPr>
          <p:nvPr/>
        </p:nvSpPr>
        <p:spPr bwMode="auto">
          <a:xfrm rot="10800000">
            <a:off x="4531389" y="1745372"/>
            <a:ext cx="461665" cy="1426607"/>
          </a:xfrm>
          <a:prstGeom prst="rect">
            <a:avLst/>
          </a:prstGeom>
          <a:noFill/>
          <a:ln w="9525">
            <a:noFill/>
            <a:miter lim="800000"/>
            <a:headEnd/>
            <a:tailEnd/>
          </a:ln>
        </p:spPr>
        <p:txBody>
          <a:bodyPr vert="eaVert" wrap="square">
            <a:spAutoFit/>
          </a:bodyPr>
          <a:lstStyle/>
          <a:p>
            <a:r>
              <a:rPr lang="en-US" b="1" dirty="0">
                <a:latin typeface="Calibri" pitchFamily="34" charset="0"/>
              </a:rPr>
              <a:t>Return (%)</a:t>
            </a:r>
          </a:p>
        </p:txBody>
      </p:sp>
      <p:sp>
        <p:nvSpPr>
          <p:cNvPr id="26" name="Text Box 30"/>
          <p:cNvSpPr txBox="1">
            <a:spLocks noChangeArrowheads="1"/>
          </p:cNvSpPr>
          <p:nvPr/>
        </p:nvSpPr>
        <p:spPr bwMode="auto">
          <a:xfrm>
            <a:off x="6880380" y="1812100"/>
            <a:ext cx="1281901" cy="323165"/>
          </a:xfrm>
          <a:prstGeom prst="rect">
            <a:avLst/>
          </a:prstGeom>
          <a:noFill/>
          <a:ln w="9525">
            <a:noFill/>
            <a:miter lim="800000"/>
            <a:headEnd/>
            <a:tailEnd/>
          </a:ln>
        </p:spPr>
        <p:txBody>
          <a:bodyPr wrap="square">
            <a:spAutoFit/>
          </a:bodyPr>
          <a:lstStyle/>
          <a:p>
            <a:pPr>
              <a:spcBef>
                <a:spcPct val="50000"/>
              </a:spcBef>
            </a:pPr>
            <a:r>
              <a:rPr lang="en-US" sz="1500" b="1" dirty="0" smtClean="0">
                <a:latin typeface="+mj-lt"/>
              </a:rPr>
              <a:t>MSCI: 5.643</a:t>
            </a:r>
          </a:p>
        </p:txBody>
      </p:sp>
      <p:sp>
        <p:nvSpPr>
          <p:cNvPr id="27" name="Text Box 30"/>
          <p:cNvSpPr txBox="1">
            <a:spLocks noChangeArrowheads="1"/>
          </p:cNvSpPr>
          <p:nvPr/>
        </p:nvSpPr>
        <p:spPr bwMode="auto">
          <a:xfrm>
            <a:off x="7060535" y="2454152"/>
            <a:ext cx="1618598" cy="323165"/>
          </a:xfrm>
          <a:prstGeom prst="rect">
            <a:avLst/>
          </a:prstGeom>
          <a:noFill/>
          <a:ln w="9525">
            <a:noFill/>
            <a:miter lim="800000"/>
            <a:headEnd/>
            <a:tailEnd/>
          </a:ln>
        </p:spPr>
        <p:txBody>
          <a:bodyPr wrap="square">
            <a:spAutoFit/>
          </a:bodyPr>
          <a:lstStyle/>
          <a:p>
            <a:pPr>
              <a:spcBef>
                <a:spcPct val="50000"/>
              </a:spcBef>
            </a:pPr>
            <a:r>
              <a:rPr lang="en-US" sz="1500" b="1" dirty="0" smtClean="0">
                <a:latin typeface="+mj-lt"/>
              </a:rPr>
              <a:t>Portfolio: 1.589</a:t>
            </a:r>
            <a:endParaRPr lang="en-US" sz="1500" b="1" dirty="0">
              <a:latin typeface="+mj-lt"/>
            </a:endParaRPr>
          </a:p>
        </p:txBody>
      </p:sp>
      <p:sp>
        <p:nvSpPr>
          <p:cNvPr id="28" name="TextBox 27"/>
          <p:cNvSpPr txBox="1">
            <a:spLocks noChangeArrowheads="1"/>
          </p:cNvSpPr>
          <p:nvPr/>
        </p:nvSpPr>
        <p:spPr bwMode="auto">
          <a:xfrm>
            <a:off x="5041283" y="1142468"/>
            <a:ext cx="2676787" cy="369332"/>
          </a:xfrm>
          <a:prstGeom prst="rect">
            <a:avLst/>
          </a:prstGeom>
          <a:noFill/>
          <a:ln w="9525">
            <a:noFill/>
            <a:miter lim="800000"/>
            <a:headEnd/>
            <a:tailEnd/>
          </a:ln>
        </p:spPr>
        <p:txBody>
          <a:bodyPr wrap="square">
            <a:spAutoFit/>
          </a:bodyPr>
          <a:lstStyle/>
          <a:p>
            <a:pPr algn="ctr"/>
            <a:r>
              <a:rPr lang="en-CA" b="1" dirty="0" smtClean="0">
                <a:latin typeface="Calibri" pitchFamily="34" charset="0"/>
              </a:rPr>
              <a:t>Global Equity in Q2</a:t>
            </a:r>
            <a:endParaRPr lang="en-CA" b="1" dirty="0">
              <a:latin typeface="Calibri" pitchFamily="34" charset="0"/>
            </a:endParaRPr>
          </a:p>
        </p:txBody>
      </p:sp>
      <p:sp>
        <p:nvSpPr>
          <p:cNvPr id="29" name="Rectangle 28"/>
          <p:cNvSpPr/>
          <p:nvPr/>
        </p:nvSpPr>
        <p:spPr>
          <a:xfrm>
            <a:off x="3536670" y="940528"/>
            <a:ext cx="2519745" cy="369332"/>
          </a:xfrm>
          <a:prstGeom prst="rect">
            <a:avLst/>
          </a:prstGeom>
        </p:spPr>
        <p:txBody>
          <a:bodyPr wrap="square">
            <a:spAutoFit/>
          </a:bodyPr>
          <a:lstStyle/>
          <a:p>
            <a:r>
              <a:rPr lang="en-CA" b="1" dirty="0" smtClean="0">
                <a:latin typeface="Calibri" pitchFamily="34" charset="0"/>
              </a:rPr>
              <a:t>Sharpe (VaR) Ratio</a:t>
            </a:r>
            <a:endParaRPr lang="en-CA" dirty="0"/>
          </a:p>
        </p:txBody>
      </p:sp>
      <p:sp>
        <p:nvSpPr>
          <p:cNvPr id="30" name="Rectangle 29"/>
          <p:cNvSpPr/>
          <p:nvPr/>
        </p:nvSpPr>
        <p:spPr>
          <a:xfrm>
            <a:off x="4524499" y="4132627"/>
            <a:ext cx="4322618" cy="1733791"/>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p:cNvSpPr txBox="1"/>
          <p:nvPr/>
        </p:nvSpPr>
        <p:spPr>
          <a:xfrm>
            <a:off x="4593844" y="4287007"/>
            <a:ext cx="4146395" cy="1200329"/>
          </a:xfrm>
          <a:prstGeom prst="rect">
            <a:avLst/>
          </a:prstGeom>
          <a:noFill/>
        </p:spPr>
        <p:txBody>
          <a:bodyPr wrap="square" rtlCol="0">
            <a:spAutoFit/>
          </a:bodyPr>
          <a:lstStyle/>
          <a:p>
            <a:pPr>
              <a:buFont typeface="Wingdings" pitchFamily="2" charset="2"/>
              <a:buChar char="Ø"/>
            </a:pPr>
            <a:r>
              <a:rPr lang="en-CA" dirty="0" smtClean="0"/>
              <a:t>Canadian Equity is 44% Diversified</a:t>
            </a:r>
          </a:p>
          <a:p>
            <a:pPr>
              <a:buFont typeface="Wingdings" pitchFamily="2" charset="2"/>
              <a:buChar char="Ø"/>
            </a:pPr>
            <a:r>
              <a:rPr lang="en-CA" dirty="0" smtClean="0"/>
              <a:t>Global Equity is 32% Diversified</a:t>
            </a:r>
          </a:p>
          <a:p>
            <a:pPr>
              <a:buFont typeface="Wingdings" pitchFamily="2" charset="2"/>
              <a:buChar char="Ø"/>
            </a:pPr>
            <a:r>
              <a:rPr lang="en-CA" dirty="0" smtClean="0"/>
              <a:t>Correlation between the two is 0.98+,    </a:t>
            </a:r>
          </a:p>
          <a:p>
            <a:r>
              <a:rPr lang="en-CA" dirty="0" smtClean="0"/>
              <a:t>so the diversification is less than 1%</a:t>
            </a:r>
            <a:endParaRPr lang="en-CA" dirty="0"/>
          </a:p>
        </p:txBody>
      </p:sp>
      <p:graphicFrame>
        <p:nvGraphicFramePr>
          <p:cNvPr id="32" name="Diagram 31"/>
          <p:cNvGraphicFramePr/>
          <p:nvPr>
            <p:extLst>
              <p:ext uri="{D42A27DB-BD31-4B8C-83A1-F6EECF244321}">
                <p14:modId xmlns:p14="http://schemas.microsoft.com/office/powerpoint/2010/main" xmlns="" val="2901366977"/>
              </p:ext>
            </p:extLst>
          </p:nvPr>
        </p:nvGraphicFramePr>
        <p:xfrm>
          <a:off x="427510" y="3973945"/>
          <a:ext cx="3764480" cy="2189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95654201"/>
      </p:ext>
    </p:extLst>
  </p:cSld>
  <p:clrMapOvr>
    <a:masterClrMapping/>
  </p:clrMapOvr>
  <p:transition advTm="34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CA" smtClean="0"/>
              <a:t>8/13/2010</a:t>
            </a:r>
            <a:endParaRPr lang="en-CA" dirty="0"/>
          </a:p>
        </p:txBody>
      </p:sp>
      <p:sp>
        <p:nvSpPr>
          <p:cNvPr id="5" name="Footer Placeholder 4"/>
          <p:cNvSpPr>
            <a:spLocks noGrp="1"/>
          </p:cNvSpPr>
          <p:nvPr>
            <p:ph type="ftr" sz="quarter" idx="11"/>
          </p:nvPr>
        </p:nvSpPr>
        <p:spPr/>
        <p:txBody>
          <a:bodyPr/>
          <a:lstStyle/>
          <a:p>
            <a:r>
              <a:rPr lang="en-US" smtClean="0"/>
              <a:t>Segal Graduate School of Business </a:t>
            </a:r>
          </a:p>
          <a:p>
            <a:r>
              <a:rPr lang="en-US" smtClean="0"/>
              <a:t>SIAS Fund</a:t>
            </a:r>
          </a:p>
          <a:p>
            <a:endParaRPr lang="en-CA" dirty="0"/>
          </a:p>
        </p:txBody>
      </p:sp>
      <p:sp>
        <p:nvSpPr>
          <p:cNvPr id="6" name="Slide Number Placeholder 5"/>
          <p:cNvSpPr>
            <a:spLocks noGrp="1"/>
          </p:cNvSpPr>
          <p:nvPr>
            <p:ph type="sldNum" sz="quarter" idx="12"/>
          </p:nvPr>
        </p:nvSpPr>
        <p:spPr/>
        <p:txBody>
          <a:bodyPr/>
          <a:lstStyle/>
          <a:p>
            <a:fld id="{550F31CF-6C12-4B4C-9CA0-5EBDA2BBB4F5}" type="slidenum">
              <a:rPr lang="en-CA" smtClean="0"/>
              <a:pPr/>
              <a:t>2</a:t>
            </a:fld>
            <a:endParaRPr lang="en-CA"/>
          </a:p>
        </p:txBody>
      </p:sp>
      <p:sp>
        <p:nvSpPr>
          <p:cNvPr id="7" name="Title 6"/>
          <p:cNvSpPr txBox="1">
            <a:spLocks/>
          </p:cNvSpPr>
          <p:nvPr/>
        </p:nvSpPr>
        <p:spPr>
          <a:xfrm>
            <a:off x="1498600" y="2133600"/>
            <a:ext cx="5791200" cy="335280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t>
            </a: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1. 	</a:t>
            </a: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Compliance and Performance</a:t>
            </a:r>
            <a:b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	</a:t>
            </a: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2.</a:t>
            </a: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	Risk Metrics</a:t>
            </a:r>
            <a:b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3. 	</a:t>
            </a: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Economics and Strategy</a:t>
            </a: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r>
            <a:b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4. 	</a:t>
            </a: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Canadian Equity</a:t>
            </a: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r>
            <a:b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5. 	</a:t>
            </a: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Global Equity</a:t>
            </a: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r>
            <a:b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6. 	</a:t>
            </a: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Fixed Income</a:t>
            </a:r>
            <a:b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	</a:t>
            </a: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7.</a:t>
            </a: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	Transition to Next Cohort</a:t>
            </a: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r>
            <a:b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8. 	</a:t>
            </a:r>
            <a:r>
              <a:rPr kumimoji="0" lang="en-CA"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Conclusion and Q&amp;A</a:t>
            </a: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r>
            <a:b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n-CA" sz="2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extBox 7"/>
          <p:cNvSpPr txBox="1">
            <a:spLocks noChangeArrowheads="1"/>
          </p:cNvSpPr>
          <p:nvPr/>
        </p:nvSpPr>
        <p:spPr bwMode="auto">
          <a:xfrm>
            <a:off x="3929063" y="1600200"/>
            <a:ext cx="1446037" cy="584775"/>
          </a:xfrm>
          <a:prstGeom prst="rect">
            <a:avLst/>
          </a:prstGeom>
          <a:noFill/>
          <a:ln w="9525">
            <a:noFill/>
            <a:miter lim="800000"/>
            <a:headEnd/>
            <a:tailEnd/>
          </a:ln>
        </p:spPr>
        <p:txBody>
          <a:bodyPr wrap="none">
            <a:spAutoFit/>
          </a:bodyPr>
          <a:lstStyle/>
          <a:p>
            <a:r>
              <a:rPr lang="en-US" sz="3200" dirty="0">
                <a:latin typeface="+mj-lt"/>
              </a:rPr>
              <a:t>Agenda</a:t>
            </a:r>
          </a:p>
        </p:txBody>
      </p:sp>
    </p:spTree>
  </p:cSld>
  <p:clrMapOvr>
    <a:masterClrMapping/>
  </p:clrMapOvr>
  <p:transition advTm="2768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20</a:t>
            </a:fld>
            <a:endParaRPr lang="en-US"/>
          </a:p>
        </p:txBody>
      </p:sp>
      <p:sp>
        <p:nvSpPr>
          <p:cNvPr id="5" name="TextBox 4"/>
          <p:cNvSpPr txBox="1"/>
          <p:nvPr/>
        </p:nvSpPr>
        <p:spPr>
          <a:xfrm>
            <a:off x="914400" y="2590800"/>
            <a:ext cx="7391400" cy="1569660"/>
          </a:xfrm>
          <a:prstGeom prst="rect">
            <a:avLst/>
          </a:prstGeom>
          <a:noFill/>
        </p:spPr>
        <p:txBody>
          <a:bodyPr wrap="square" rtlCol="0">
            <a:spAutoFit/>
          </a:bodyPr>
          <a:lstStyle/>
          <a:p>
            <a:r>
              <a:rPr lang="en-US" sz="4800" dirty="0" smtClean="0"/>
              <a:t>Economics &amp; Portfolio Strategy</a:t>
            </a:r>
            <a:endParaRPr lang="en-US" sz="4800" dirty="0"/>
          </a:p>
        </p:txBody>
      </p:sp>
      <p:sp>
        <p:nvSpPr>
          <p:cNvPr id="6" name="TextBox 5"/>
          <p:cNvSpPr txBox="1"/>
          <p:nvPr/>
        </p:nvSpPr>
        <p:spPr>
          <a:xfrm>
            <a:off x="6715760" y="5166249"/>
            <a:ext cx="2133600" cy="646331"/>
          </a:xfrm>
          <a:prstGeom prst="rect">
            <a:avLst/>
          </a:prstGeom>
          <a:noFill/>
        </p:spPr>
        <p:txBody>
          <a:bodyPr wrap="square" rtlCol="0">
            <a:spAutoFit/>
          </a:bodyPr>
          <a:lstStyle/>
          <a:p>
            <a:r>
              <a:rPr lang="en-US" dirty="0" smtClean="0"/>
              <a:t>Jerry Su</a:t>
            </a:r>
          </a:p>
          <a:p>
            <a:r>
              <a:rPr lang="en-US" dirty="0" smtClean="0"/>
              <a:t>Jerry_su@sfu.ca</a:t>
            </a:r>
            <a:endParaRPr lang="en-US" dirty="0"/>
          </a:p>
        </p:txBody>
      </p:sp>
    </p:spTree>
  </p:cSld>
  <p:clrMapOvr>
    <a:masterClrMapping/>
  </p:clrMapOvr>
  <p:transition advTm="129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21</a:t>
            </a:fld>
            <a:endParaRPr lang="en-US"/>
          </a:p>
        </p:txBody>
      </p:sp>
      <p:graphicFrame>
        <p:nvGraphicFramePr>
          <p:cNvPr id="5" name="Diagram 4"/>
          <p:cNvGraphicFramePr/>
          <p:nvPr>
            <p:extLst>
              <p:ext uri="{D42A27DB-BD31-4B8C-83A1-F6EECF244321}">
                <p14:modId xmlns:p14="http://schemas.microsoft.com/office/powerpoint/2010/main" xmlns="" val="3040321311"/>
              </p:ext>
            </p:extLst>
          </p:nvPr>
        </p:nvGraphicFramePr>
        <p:xfrm>
          <a:off x="1524000" y="1397000"/>
          <a:ext cx="64008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1562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22</a:t>
            </a:fld>
            <a:endParaRPr lang="en-US"/>
          </a:p>
        </p:txBody>
      </p:sp>
      <p:pic>
        <p:nvPicPr>
          <p:cNvPr id="5" name="Picture 4" descr="World Map.png"/>
          <p:cNvPicPr>
            <a:picLocks noChangeAspect="1"/>
          </p:cNvPicPr>
          <p:nvPr/>
        </p:nvPicPr>
        <p:blipFill>
          <a:blip r:embed="rId3" cstate="print"/>
          <a:stretch>
            <a:fillRect/>
          </a:stretch>
        </p:blipFill>
        <p:spPr>
          <a:xfrm>
            <a:off x="0" y="1102400"/>
            <a:ext cx="9144000" cy="4653199"/>
          </a:xfrm>
          <a:prstGeom prst="rect">
            <a:avLst/>
          </a:prstGeom>
          <a:effectLst>
            <a:softEdge rad="31750"/>
          </a:effectLst>
        </p:spPr>
      </p:pic>
      <p:sp>
        <p:nvSpPr>
          <p:cNvPr id="6" name="Rectangle 5"/>
          <p:cNvSpPr/>
          <p:nvPr/>
        </p:nvSpPr>
        <p:spPr>
          <a:xfrm>
            <a:off x="838200" y="1295400"/>
            <a:ext cx="2514600" cy="1828800"/>
          </a:xfrm>
          <a:prstGeom prst="rect">
            <a:avLst/>
          </a:prstGeom>
          <a:noFill/>
          <a:effectLst>
            <a:glow rad="228600">
              <a:schemeClr val="accent1">
                <a:satMod val="175000"/>
                <a:alpha val="40000"/>
              </a:schemeClr>
            </a:glow>
          </a:effectLst>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304800" y="4800600"/>
            <a:ext cx="5562600" cy="584775"/>
          </a:xfrm>
          <a:prstGeom prst="rect">
            <a:avLst/>
          </a:prstGeom>
          <a:noFill/>
        </p:spPr>
        <p:txBody>
          <a:bodyPr wrap="square" rtlCol="0">
            <a:spAutoFit/>
          </a:bodyPr>
          <a:lstStyle/>
          <a:p>
            <a:r>
              <a:rPr lang="en-US" sz="3200" b="1" dirty="0" smtClean="0">
                <a:latin typeface="+mj-lt"/>
              </a:rPr>
              <a:t>Slower than expected recovery</a:t>
            </a:r>
            <a:endParaRPr lang="en-US" sz="3200" b="1" dirty="0">
              <a:latin typeface="+mj-lt"/>
            </a:endParaRPr>
          </a:p>
        </p:txBody>
      </p:sp>
      <p:pic>
        <p:nvPicPr>
          <p:cNvPr id="8" name="Picture 7" descr="Canada.png"/>
          <p:cNvPicPr>
            <a:picLocks noChangeAspect="1"/>
          </p:cNvPicPr>
          <p:nvPr/>
        </p:nvPicPr>
        <p:blipFill>
          <a:blip r:embed="rId4" cstate="print"/>
          <a:stretch>
            <a:fillRect/>
          </a:stretch>
        </p:blipFill>
        <p:spPr>
          <a:xfrm>
            <a:off x="5597239" y="4359228"/>
            <a:ext cx="1340922" cy="1340922"/>
          </a:xfrm>
          <a:prstGeom prst="rect">
            <a:avLst/>
          </a:prstGeom>
        </p:spPr>
      </p:pic>
      <p:pic>
        <p:nvPicPr>
          <p:cNvPr id="9" name="Picture 8" descr="Canada.png"/>
          <p:cNvPicPr>
            <a:picLocks noChangeAspect="1"/>
          </p:cNvPicPr>
          <p:nvPr/>
        </p:nvPicPr>
        <p:blipFill>
          <a:blip r:embed="rId5" cstate="print"/>
          <a:stretch>
            <a:fillRect/>
          </a:stretch>
        </p:blipFill>
        <p:spPr>
          <a:xfrm>
            <a:off x="6925296" y="4345372"/>
            <a:ext cx="1340922" cy="1340922"/>
          </a:xfrm>
          <a:prstGeom prst="rect">
            <a:avLst/>
          </a:prstGeom>
        </p:spPr>
      </p:pic>
    </p:spTree>
  </p:cSld>
  <p:clrMapOvr>
    <a:masterClrMapping/>
  </p:clrMapOvr>
  <p:transition advTm="1190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23</a:t>
            </a:fld>
            <a:endParaRPr lang="en-US"/>
          </a:p>
        </p:txBody>
      </p:sp>
      <p:pic>
        <p:nvPicPr>
          <p:cNvPr id="5" name="Content Placeholder 6"/>
          <p:cNvPicPr>
            <a:picLocks noChangeAspect="1" noChangeArrowheads="1"/>
          </p:cNvPicPr>
          <p:nvPr/>
        </p:nvPicPr>
        <p:blipFill>
          <a:blip r:embed="rId3" cstate="print"/>
          <a:srcRect/>
          <a:stretch>
            <a:fillRect/>
          </a:stretch>
        </p:blipFill>
        <p:spPr bwMode="auto">
          <a:xfrm>
            <a:off x="290073" y="1760122"/>
            <a:ext cx="8549127" cy="4366042"/>
          </a:xfrm>
          <a:prstGeom prst="rect">
            <a:avLst/>
          </a:prstGeom>
          <a:noFill/>
          <a:ln w="1">
            <a:noFill/>
            <a:miter lim="800000"/>
            <a:headEnd/>
            <a:tailEnd type="none" w="med" len="med"/>
          </a:ln>
          <a:effectLst/>
        </p:spPr>
      </p:pic>
      <p:sp>
        <p:nvSpPr>
          <p:cNvPr id="6" name="Title 1"/>
          <p:cNvSpPr txBox="1">
            <a:spLocks/>
          </p:cNvSpPr>
          <p:nvPr/>
        </p:nvSpPr>
        <p:spPr>
          <a:xfrm>
            <a:off x="609600" y="990600"/>
            <a:ext cx="8229600" cy="731838"/>
          </a:xfrm>
          <a:prstGeom prst="rect">
            <a:avLst/>
          </a:prstGeom>
        </p:spPr>
        <p:txBody>
          <a:bodyPr vert="horz" lIns="91440" tIns="45720" rIns="91440" bIns="45720" rtlCol="0" anchor="ctr">
            <a:normAutofit/>
          </a:bodyPr>
          <a:lstStyle/>
          <a:p>
            <a:pPr marR="0" lvl="0" indent="0" algn="ctr" fontAlgn="auto">
              <a:lnSpc>
                <a:spcPct val="100000"/>
              </a:lnSpc>
              <a:spcBef>
                <a:spcPct val="0"/>
              </a:spcBef>
              <a:spcAft>
                <a:spcPts val="0"/>
              </a:spcAft>
              <a:buClrTx/>
              <a:buSzTx/>
              <a:buFontTx/>
              <a:buNone/>
              <a:tabLst/>
              <a:defRPr/>
            </a:pPr>
            <a:r>
              <a:rPr lang="en-US" sz="3200" dirty="0" smtClean="0">
                <a:latin typeface="+mj-lt"/>
                <a:ea typeface="+mj-ea"/>
                <a:cs typeface="+mj-cs"/>
              </a:rPr>
              <a:t>LEI for United States</a:t>
            </a:r>
            <a:endParaRPr lang="en-US" sz="3200" dirty="0">
              <a:latin typeface="+mj-lt"/>
              <a:ea typeface="+mj-ea"/>
              <a:cs typeface="+mj-cs"/>
            </a:endParaRPr>
          </a:p>
        </p:txBody>
      </p:sp>
    </p:spTree>
  </p:cSld>
  <p:clrMapOvr>
    <a:masterClrMapping/>
  </p:clrMapOvr>
  <p:transition advTm="1071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24</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sp>
        <p:nvSpPr>
          <p:cNvPr id="5" name="Title 4"/>
          <p:cNvSpPr txBox="1">
            <a:spLocks/>
          </p:cNvSpPr>
          <p:nvPr/>
        </p:nvSpPr>
        <p:spPr>
          <a:xfrm>
            <a:off x="457200" y="1066800"/>
            <a:ext cx="8229600" cy="731838"/>
          </a:xfrm>
          <a:prstGeom prst="rect">
            <a:avLst/>
          </a:prstGeom>
        </p:spPr>
        <p:txBody>
          <a:bodyPr/>
          <a:lstStyle/>
          <a:p>
            <a:pPr marR="0" lvl="0" indent="0" algn="ctr" fontAlgn="auto">
              <a:lnSpc>
                <a:spcPct val="100000"/>
              </a:lnSpc>
              <a:spcBef>
                <a:spcPct val="0"/>
              </a:spcBef>
              <a:spcAft>
                <a:spcPts val="0"/>
              </a:spcAft>
              <a:buClrTx/>
              <a:buSzTx/>
              <a:buFontTx/>
              <a:buNone/>
              <a:tabLst/>
              <a:defRPr/>
            </a:pPr>
            <a:r>
              <a:rPr lang="en-US" sz="3200" dirty="0" smtClean="0">
                <a:latin typeface="+mj-lt"/>
                <a:ea typeface="+mj-ea"/>
                <a:cs typeface="+mj-cs"/>
              </a:rPr>
              <a:t>Duration of Unemployment</a:t>
            </a:r>
            <a:endParaRPr lang="en-US" sz="3200" dirty="0">
              <a:latin typeface="+mj-lt"/>
              <a:ea typeface="+mj-ea"/>
              <a:cs typeface="+mj-cs"/>
            </a:endParaRPr>
          </a:p>
        </p:txBody>
      </p:sp>
      <p:pic>
        <p:nvPicPr>
          <p:cNvPr id="6" name="Picture 5"/>
          <p:cNvPicPr>
            <a:picLocks noChangeAspect="1" noChangeArrowheads="1"/>
          </p:cNvPicPr>
          <p:nvPr/>
        </p:nvPicPr>
        <p:blipFill>
          <a:blip r:embed="rId3" cstate="print"/>
          <a:srcRect/>
          <a:stretch>
            <a:fillRect/>
          </a:stretch>
        </p:blipFill>
        <p:spPr bwMode="auto">
          <a:xfrm>
            <a:off x="0" y="1676400"/>
            <a:ext cx="9144000" cy="4495800"/>
          </a:xfrm>
          <a:prstGeom prst="rect">
            <a:avLst/>
          </a:prstGeom>
          <a:noFill/>
          <a:ln w="1">
            <a:noFill/>
            <a:miter lim="800000"/>
            <a:headEnd/>
            <a:tailEnd type="none" w="med" len="med"/>
          </a:ln>
          <a:effectLst/>
        </p:spPr>
      </p:pic>
    </p:spTree>
  </p:cSld>
  <p:clrMapOvr>
    <a:masterClrMapping/>
  </p:clrMapOvr>
  <p:transition advTm="22141"/>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25</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sp>
        <p:nvSpPr>
          <p:cNvPr id="5" name="TextBox 4"/>
          <p:cNvSpPr txBox="1"/>
          <p:nvPr/>
        </p:nvSpPr>
        <p:spPr>
          <a:xfrm>
            <a:off x="495300" y="5181600"/>
            <a:ext cx="8343900" cy="914400"/>
          </a:xfrm>
          <a:prstGeom prst="rect">
            <a:avLst/>
          </a:prstGeom>
          <a:noFill/>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Sentiment back on track, US Unemployment remains high</a:t>
            </a:r>
            <a:endParaRPr lang="en-US" sz="3200" dirty="0">
              <a:solidFill>
                <a:schemeClr val="dk1"/>
              </a:solidFill>
              <a:latin typeface="+mn-lt"/>
            </a:endParaRPr>
          </a:p>
        </p:txBody>
      </p:sp>
      <p:pic>
        <p:nvPicPr>
          <p:cNvPr id="6" name="Picture 4"/>
          <p:cNvPicPr>
            <a:picLocks noChangeAspect="1" noChangeArrowheads="1"/>
          </p:cNvPicPr>
          <p:nvPr/>
        </p:nvPicPr>
        <p:blipFill>
          <a:blip r:embed="rId3" cstate="print"/>
          <a:srcRect l="7813" t="33594" r="59687" b="4687"/>
          <a:stretch>
            <a:fillRect/>
          </a:stretch>
        </p:blipFill>
        <p:spPr bwMode="auto">
          <a:xfrm>
            <a:off x="609600" y="1066800"/>
            <a:ext cx="7772401" cy="4038600"/>
          </a:xfrm>
          <a:prstGeom prst="rect">
            <a:avLst/>
          </a:prstGeom>
          <a:noFill/>
          <a:ln w="9525">
            <a:noFill/>
            <a:miter lim="800000"/>
            <a:headEnd/>
            <a:tailEnd/>
          </a:ln>
        </p:spPr>
      </p:pic>
      <p:cxnSp>
        <p:nvCxnSpPr>
          <p:cNvPr id="7" name="Straight Arrow Connector 6"/>
          <p:cNvCxnSpPr/>
          <p:nvPr/>
        </p:nvCxnSpPr>
        <p:spPr>
          <a:xfrm rot="10800000">
            <a:off x="4038600" y="3886200"/>
            <a:ext cx="3048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4114800"/>
            <a:ext cx="1611275" cy="369332"/>
          </a:xfrm>
          <a:prstGeom prst="rect">
            <a:avLst/>
          </a:prstGeom>
          <a:noFill/>
        </p:spPr>
        <p:txBody>
          <a:bodyPr wrap="none" rtlCol="0">
            <a:spAutoFit/>
          </a:bodyPr>
          <a:lstStyle/>
          <a:p>
            <a:r>
              <a:rPr lang="en-US" dirty="0" smtClean="0"/>
              <a:t>Inflection Point</a:t>
            </a:r>
            <a:endParaRPr lang="en-US" dirty="0"/>
          </a:p>
        </p:txBody>
      </p:sp>
    </p:spTree>
  </p:cSld>
  <p:clrMapOvr>
    <a:masterClrMapping/>
  </p:clrMapOvr>
  <p:transition advTm="2851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26</a:t>
            </a:fld>
            <a:endParaRPr lang="en-US"/>
          </a:p>
        </p:txBody>
      </p:sp>
      <p:sp>
        <p:nvSpPr>
          <p:cNvPr id="5" name="Title 6"/>
          <p:cNvSpPr txBox="1">
            <a:spLocks/>
          </p:cNvSpPr>
          <p:nvPr/>
        </p:nvSpPr>
        <p:spPr>
          <a:xfrm>
            <a:off x="457200" y="914400"/>
            <a:ext cx="82296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chemeClr val="tx1"/>
                </a:solidFill>
                <a:effectLst/>
                <a:uLnTx/>
                <a:uFillTx/>
                <a:latin typeface="+mj-lt"/>
                <a:ea typeface="+mj-ea"/>
                <a:cs typeface="+mj-cs"/>
              </a:rPr>
              <a:t>Consumer Confidence</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6" name="Content Placeholder 9"/>
          <p:cNvPicPr>
            <a:picLocks noChangeAspect="1" noChangeArrowheads="1"/>
          </p:cNvPicPr>
          <p:nvPr/>
        </p:nvPicPr>
        <p:blipFill>
          <a:blip r:embed="rId3" cstate="print"/>
          <a:srcRect/>
          <a:stretch>
            <a:fillRect/>
          </a:stretch>
        </p:blipFill>
        <p:spPr bwMode="auto">
          <a:xfrm>
            <a:off x="152400" y="1676400"/>
            <a:ext cx="8839200" cy="4495800"/>
          </a:xfrm>
          <a:prstGeom prst="rect">
            <a:avLst/>
          </a:prstGeom>
          <a:noFill/>
          <a:ln w="1">
            <a:noFill/>
            <a:miter lim="800000"/>
            <a:headEnd/>
            <a:tailEnd type="none" w="med" len="med"/>
          </a:ln>
          <a:effectLst/>
        </p:spPr>
      </p:pic>
    </p:spTree>
  </p:cSld>
  <p:clrMapOvr>
    <a:masterClrMapping/>
  </p:clrMapOvr>
  <p:transition advTm="21062"/>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27</a:t>
            </a:fld>
            <a:endParaRPr lang="en-US"/>
          </a:p>
        </p:txBody>
      </p:sp>
      <p:sp>
        <p:nvSpPr>
          <p:cNvPr id="5" name="Title 1"/>
          <p:cNvSpPr txBox="1">
            <a:spLocks/>
          </p:cNvSpPr>
          <p:nvPr/>
        </p:nvSpPr>
        <p:spPr>
          <a:xfrm>
            <a:off x="457200" y="838200"/>
            <a:ext cx="82296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chemeClr val="tx1"/>
                </a:solidFill>
                <a:effectLst/>
                <a:uLnTx/>
                <a:uFillTx/>
                <a:latin typeface="+mj-lt"/>
                <a:ea typeface="+mj-ea"/>
                <a:cs typeface="+mj-cs"/>
              </a:rPr>
              <a:t>Savings Rate</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6" name="Content Placeholder 7"/>
          <p:cNvPicPr>
            <a:picLocks noChangeAspect="1" noChangeArrowheads="1"/>
          </p:cNvPicPr>
          <p:nvPr/>
        </p:nvPicPr>
        <p:blipFill>
          <a:blip r:embed="rId3" cstate="print"/>
          <a:srcRect/>
          <a:stretch>
            <a:fillRect/>
          </a:stretch>
        </p:blipFill>
        <p:spPr bwMode="auto">
          <a:xfrm>
            <a:off x="228600" y="1524000"/>
            <a:ext cx="8610600" cy="4602163"/>
          </a:xfrm>
          <a:prstGeom prst="rect">
            <a:avLst/>
          </a:prstGeom>
          <a:noFill/>
          <a:ln w="1">
            <a:noFill/>
            <a:miter lim="800000"/>
            <a:headEnd/>
            <a:tailEnd type="none" w="med" len="med"/>
          </a:ln>
          <a:effectLst/>
        </p:spPr>
      </p:pic>
    </p:spTree>
  </p:cSld>
  <p:clrMapOvr>
    <a:masterClrMapping/>
  </p:clrMapOvr>
  <p:transition advTm="28344"/>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28</a:t>
            </a:fld>
            <a:endParaRPr lang="en-US"/>
          </a:p>
        </p:txBody>
      </p:sp>
      <p:sp>
        <p:nvSpPr>
          <p:cNvPr id="5" name="Title 8"/>
          <p:cNvSpPr txBox="1">
            <a:spLocks/>
          </p:cNvSpPr>
          <p:nvPr/>
        </p:nvSpPr>
        <p:spPr>
          <a:xfrm>
            <a:off x="457200" y="914400"/>
            <a:ext cx="8229600" cy="731838"/>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chemeClr val="tx1"/>
                </a:solidFill>
                <a:effectLst/>
                <a:uLnTx/>
                <a:uFillTx/>
                <a:latin typeface="+mj-lt"/>
                <a:ea typeface="+mj-ea"/>
                <a:cs typeface="+mj-cs"/>
              </a:rPr>
              <a:t>LEI for Canada</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6" name="Content Placeholder 7"/>
          <p:cNvPicPr>
            <a:picLocks noChangeAspect="1" noChangeArrowheads="1"/>
          </p:cNvPicPr>
          <p:nvPr/>
        </p:nvPicPr>
        <p:blipFill>
          <a:blip r:embed="rId3" cstate="print"/>
          <a:srcRect/>
          <a:stretch>
            <a:fillRect/>
          </a:stretch>
        </p:blipFill>
        <p:spPr bwMode="auto">
          <a:xfrm>
            <a:off x="228599" y="1600200"/>
            <a:ext cx="8738961" cy="4419600"/>
          </a:xfrm>
          <a:prstGeom prst="rect">
            <a:avLst/>
          </a:prstGeom>
          <a:noFill/>
          <a:ln w="1">
            <a:noFill/>
            <a:miter lim="800000"/>
            <a:headEnd/>
            <a:tailEnd type="none" w="med" len="med"/>
          </a:ln>
          <a:effectLst/>
        </p:spPr>
      </p:pic>
    </p:spTree>
  </p:cSld>
  <p:clrMapOvr>
    <a:masterClrMapping/>
  </p:clrMapOvr>
  <p:transition advTm="1237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29</a:t>
            </a:fld>
            <a:endParaRPr lang="en-US"/>
          </a:p>
        </p:txBody>
      </p:sp>
      <p:sp>
        <p:nvSpPr>
          <p:cNvPr id="5" name="Title 3"/>
          <p:cNvSpPr txBox="1">
            <a:spLocks/>
          </p:cNvSpPr>
          <p:nvPr/>
        </p:nvSpPr>
        <p:spPr>
          <a:xfrm>
            <a:off x="457200" y="1066800"/>
            <a:ext cx="82296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i="0" u="none" strike="noStrike" kern="1200" cap="none" spc="0" normalizeH="0" baseline="0" noProof="0" dirty="0" smtClean="0">
                <a:ln>
                  <a:noFill/>
                </a:ln>
                <a:solidFill>
                  <a:schemeClr val="tx1"/>
                </a:solidFill>
                <a:effectLst/>
                <a:uLnTx/>
                <a:uFillTx/>
                <a:latin typeface="+mj-lt"/>
                <a:ea typeface="+mj-ea"/>
                <a:cs typeface="+mj-cs"/>
              </a:rPr>
              <a:t>How Attractive do Equities Look?</a:t>
            </a:r>
            <a:endParaRPr kumimoji="0" lang="en-CA" sz="320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4"/>
          <p:cNvSpPr txBox="1">
            <a:spLocks/>
          </p:cNvSpPr>
          <p:nvPr/>
        </p:nvSpPr>
        <p:spPr>
          <a:xfrm>
            <a:off x="457200" y="1927373"/>
            <a:ext cx="3826768"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smtClean="0">
                <a:ln>
                  <a:noFill/>
                </a:ln>
                <a:solidFill>
                  <a:schemeClr val="tx1"/>
                </a:solidFill>
                <a:effectLst/>
                <a:uLnTx/>
                <a:uFillTx/>
                <a:latin typeface="+mn-lt"/>
                <a:ea typeface="+mn-ea"/>
                <a:cs typeface="+mn-cs"/>
              </a:rPr>
              <a:t>P/B ratio at historic lows for both US &amp; Canada (around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smtClean="0">
                <a:ln>
                  <a:noFill/>
                </a:ln>
                <a:solidFill>
                  <a:schemeClr val="tx1"/>
                </a:solidFill>
                <a:effectLst/>
                <a:uLnTx/>
                <a:uFillTx/>
                <a:latin typeface="+mn-lt"/>
                <a:ea typeface="+mn-ea"/>
                <a:cs typeface="+mn-cs"/>
              </a:rPr>
              <a:t>Not much room to bottom-out if double dip in fact occurs</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Chart 6"/>
          <p:cNvGraphicFramePr/>
          <p:nvPr/>
        </p:nvGraphicFramePr>
        <p:xfrm>
          <a:off x="4495800" y="1828800"/>
          <a:ext cx="42672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1982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3</a:t>
            </a:fld>
            <a:endParaRPr lang="en-US"/>
          </a:p>
        </p:txBody>
      </p:sp>
      <p:graphicFrame>
        <p:nvGraphicFramePr>
          <p:cNvPr id="5" name="Group 90"/>
          <p:cNvGraphicFramePr>
            <a:graphicFrameLocks/>
          </p:cNvGraphicFramePr>
          <p:nvPr/>
        </p:nvGraphicFramePr>
        <p:xfrm>
          <a:off x="486224" y="1198563"/>
          <a:ext cx="8171552" cy="4860925"/>
        </p:xfrm>
        <a:graphic>
          <a:graphicData uri="http://schemas.openxmlformats.org/drawingml/2006/table">
            <a:tbl>
              <a:tblPr/>
              <a:tblGrid>
                <a:gridCol w="590550"/>
                <a:gridCol w="3257480"/>
                <a:gridCol w="1302027"/>
                <a:gridCol w="3021495"/>
              </a:tblGrid>
              <a:tr h="268288">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charset="0"/>
                        </a:rPr>
                        <a:t>IPS Guidelines and Constraints</a:t>
                      </a:r>
                      <a:endParaRPr kumimoji="0" lang="en-US" sz="1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Segoe UI" pitchFamily="34" charset="0"/>
                        </a:rPr>
                        <a:t>Compliance</a:t>
                      </a:r>
                      <a:endParaRPr kumimoji="0" lang="en-US" sz="1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charset="0"/>
                        </a:rPr>
                        <a:t>Comments</a:t>
                      </a:r>
                      <a:endParaRPr kumimoji="0" lang="en-US" sz="14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2667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Segoe UI" pitchFamily="34" charset="0"/>
                          <a:cs typeface="Segoe UI" pitchFamily="34" charset="0"/>
                        </a:rPr>
                        <a:t>1.</a:t>
                      </a:r>
                      <a:endParaRPr kumimoji="0" lang="en-US" sz="18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Asset Mix within IPS Range</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r>
              <a:tr h="268288">
                <a:tc rowSpan="8">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Segoe UI" pitchFamily="34" charset="0"/>
                          <a:cs typeface="Segoe UI" pitchFamily="34" charset="0"/>
                        </a:rPr>
                        <a:t>2.</a:t>
                      </a:r>
                      <a:endParaRPr kumimoji="0" lang="en-US" sz="18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Calibri" pitchFamily="34" charset="0"/>
                          <a:cs typeface="Segoe UI" pitchFamily="34" charset="0"/>
                        </a:rPr>
                        <a:t>Equities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8288">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a) Min. 25 holdings (max &lt; 35)</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33 holdings for Canada </a:t>
                      </a:r>
                      <a:r>
                        <a:rPr kumimoji="0" lang="en-US" sz="1200" b="1" i="0" u="none" strike="noStrike" cap="none" normalizeH="0" baseline="0" dirty="0" err="1" smtClean="0">
                          <a:ln>
                            <a:noFill/>
                          </a:ln>
                          <a:solidFill>
                            <a:schemeClr val="tx1"/>
                          </a:solidFill>
                          <a:effectLst/>
                          <a:latin typeface="Calibri" pitchFamily="34" charset="0"/>
                          <a:cs typeface="Segoe UI" pitchFamily="34" charset="0"/>
                        </a:rPr>
                        <a:t>vs</a:t>
                      </a:r>
                      <a:r>
                        <a:rPr kumimoji="0" lang="en-US" sz="1200" b="1" i="0" u="none" strike="noStrike" cap="none" normalizeH="0" baseline="0" dirty="0" smtClean="0">
                          <a:ln>
                            <a:noFill/>
                          </a:ln>
                          <a:solidFill>
                            <a:schemeClr val="tx1"/>
                          </a:solidFill>
                          <a:effectLst/>
                          <a:latin typeface="Calibri" pitchFamily="34" charset="0"/>
                          <a:cs typeface="Segoe UI" pitchFamily="34" charset="0"/>
                        </a:rPr>
                        <a:t> 34 last Q</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41325">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27 holdings for Global (10 </a:t>
                      </a:r>
                      <a:r>
                        <a:rPr kumimoji="0" lang="en-US" sz="1200" b="1" i="0" u="none" strike="noStrike" cap="none" normalizeH="0" baseline="0" dirty="0" err="1" smtClean="0">
                          <a:ln>
                            <a:noFill/>
                          </a:ln>
                          <a:solidFill>
                            <a:schemeClr val="tx1"/>
                          </a:solidFill>
                          <a:effectLst/>
                          <a:latin typeface="Calibri" pitchFamily="34" charset="0"/>
                          <a:cs typeface="Segoe UI" pitchFamily="34" charset="0"/>
                        </a:rPr>
                        <a:t>ETFs</a:t>
                      </a:r>
                      <a:r>
                        <a:rPr kumimoji="0" lang="en-US" sz="1200" b="1" i="0" u="none" strike="noStrike" cap="none" normalizeH="0" baseline="0" dirty="0" smtClean="0">
                          <a:ln>
                            <a:noFill/>
                          </a:ln>
                          <a:solidFill>
                            <a:schemeClr val="tx1"/>
                          </a:solidFill>
                          <a:effectLst/>
                          <a:latin typeface="Calibri" pitchFamily="34" charset="0"/>
                          <a:cs typeface="Segoe UI" pitchFamily="34" charset="0"/>
                        </a:rPr>
                        <a:t>) </a:t>
                      </a:r>
                      <a:r>
                        <a:rPr kumimoji="0" lang="en-US" sz="1200" b="1" i="0" u="none" strike="noStrike" cap="none" normalizeH="0" baseline="0" dirty="0" err="1" smtClean="0">
                          <a:ln>
                            <a:noFill/>
                          </a:ln>
                          <a:solidFill>
                            <a:schemeClr val="tx1"/>
                          </a:solidFill>
                          <a:effectLst/>
                          <a:latin typeface="Calibri" pitchFamily="34" charset="0"/>
                          <a:cs typeface="Segoe UI" pitchFamily="34" charset="0"/>
                        </a:rPr>
                        <a:t>vs</a:t>
                      </a:r>
                      <a:r>
                        <a:rPr kumimoji="0" lang="en-US" sz="1200" b="1" i="0" u="none" strike="noStrike" cap="none" normalizeH="0" baseline="0" dirty="0" smtClean="0">
                          <a:ln>
                            <a:noFill/>
                          </a:ln>
                          <a:solidFill>
                            <a:schemeClr val="tx1"/>
                          </a:solidFill>
                          <a:effectLst/>
                          <a:latin typeface="Calibri" pitchFamily="34" charset="0"/>
                          <a:cs typeface="Segoe UI" pitchFamily="34" charset="0"/>
                        </a:rPr>
                        <a:t> 29 last Q</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8288">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b) Each holding &lt; 10% of equity portfolio</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6700">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c) Largest 15 holdings &lt; 70% of equity portfolio</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8288">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d) Min. 7 industry sectors of GICS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All 10 Industry Sectors of GICS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8288">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e) Small Cap &lt; 5%</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None</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6700">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f) Venture Cap total &lt; 5%</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None</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8288">
                <a:tc rowSpan="3">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Segoe UI" pitchFamily="34" charset="0"/>
                          <a:cs typeface="Segoe UI" pitchFamily="34" charset="0"/>
                        </a:rPr>
                        <a:t>3.</a:t>
                      </a:r>
                      <a:endParaRPr kumimoji="0" lang="en-US" sz="18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sng" strike="noStrike" cap="none" normalizeH="0" baseline="0" smtClean="0">
                          <a:ln>
                            <a:noFill/>
                          </a:ln>
                          <a:solidFill>
                            <a:schemeClr val="tx1"/>
                          </a:solidFill>
                          <a:effectLst/>
                          <a:latin typeface="Calibri" pitchFamily="34" charset="0"/>
                          <a:cs typeface="Segoe UI" pitchFamily="34" charset="0"/>
                        </a:rPr>
                        <a:t>Fixed Income </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19 holdings (only Canadian issues)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r>
              <a:tr h="268288">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a) Credit rating: &lt; 10% BBB, and 0% below BBB</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1 holding = BBB (&lt; 10%)</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r>
              <a:tr h="266700">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b) Non-Government issue &lt; 5% of portfolio</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r>
              <a:tr h="268288">
                <a:tc rowSpan="3">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Segoe UI" pitchFamily="34" charset="0"/>
                          <a:cs typeface="Segoe UI" pitchFamily="34" charset="0"/>
                        </a:rPr>
                        <a:t>4.</a:t>
                      </a:r>
                      <a:endParaRPr kumimoji="0" lang="en-US" sz="18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sng" strike="noStrike" cap="none" normalizeH="0" baseline="0" smtClean="0">
                          <a:ln>
                            <a:noFill/>
                          </a:ln>
                          <a:solidFill>
                            <a:schemeClr val="tx1"/>
                          </a:solidFill>
                          <a:effectLst/>
                          <a:latin typeface="Calibri" pitchFamily="34" charset="0"/>
                          <a:cs typeface="Segoe UI" pitchFamily="34" charset="0"/>
                        </a:rPr>
                        <a:t>Loans and Borrowing</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8288">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a) No margin or short selling</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6700">
                <a:tc v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 b) No derivatives trading</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Yes</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Segoe UI" pitchFamily="34" charset="0"/>
                          <a:cs typeface="Segoe UI" pitchFamily="34" charset="0"/>
                        </a:rPr>
                        <a:t>Notes</a:t>
                      </a:r>
                      <a:endParaRPr kumimoji="0" lang="en-US" sz="18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Segoe UI" pitchFamily="34" charset="0"/>
                        </a:rPr>
                        <a:t>Out of Compliance Record</a:t>
                      </a:r>
                      <a:endParaRPr kumimoji="0" lang="en-US" sz="1200" b="0" i="0" u="none" strike="noStrike" cap="none" normalizeH="0" baseline="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No</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Segoe UI" pitchFamily="34" charset="0"/>
                        </a:rPr>
                        <a:t> </a:t>
                      </a:r>
                      <a:endParaRPr kumimoji="0" lang="en-US" sz="12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ransition advTm="3318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30</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sp>
        <p:nvSpPr>
          <p:cNvPr id="5" name="Title 1"/>
          <p:cNvSpPr txBox="1">
            <a:spLocks/>
          </p:cNvSpPr>
          <p:nvPr/>
        </p:nvSpPr>
        <p:spPr>
          <a:xfrm>
            <a:off x="457200" y="990600"/>
            <a:ext cx="8229600" cy="731838"/>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Spread between S&amp;P500 Earnings Yield &amp; 10 Year Government Bond Yield</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Content Placeholder 6"/>
          <p:cNvPicPr>
            <a:picLocks noChangeAspect="1" noChangeArrowheads="1"/>
          </p:cNvPicPr>
          <p:nvPr/>
        </p:nvPicPr>
        <p:blipFill>
          <a:blip r:embed="rId3" cstate="print"/>
          <a:srcRect b="53012"/>
          <a:stretch>
            <a:fillRect/>
          </a:stretch>
        </p:blipFill>
        <p:spPr bwMode="auto">
          <a:xfrm>
            <a:off x="228600" y="1752600"/>
            <a:ext cx="8763000" cy="3657600"/>
          </a:xfrm>
          <a:prstGeom prst="rect">
            <a:avLst/>
          </a:prstGeom>
          <a:noFill/>
          <a:ln w="1">
            <a:noFill/>
            <a:miter lim="800000"/>
            <a:headEnd/>
            <a:tailEnd type="none" w="med" len="med"/>
          </a:ln>
          <a:effectLst/>
        </p:spPr>
      </p:pic>
      <p:sp>
        <p:nvSpPr>
          <p:cNvPr id="7" name="TextBox 6"/>
          <p:cNvSpPr txBox="1"/>
          <p:nvPr/>
        </p:nvSpPr>
        <p:spPr>
          <a:xfrm>
            <a:off x="457200" y="5410200"/>
            <a:ext cx="1297150" cy="369332"/>
          </a:xfrm>
          <a:prstGeom prst="rect">
            <a:avLst/>
          </a:prstGeom>
          <a:noFill/>
        </p:spPr>
        <p:txBody>
          <a:bodyPr wrap="none" rtlCol="0">
            <a:spAutoFit/>
          </a:bodyPr>
          <a:lstStyle/>
          <a:p>
            <a:r>
              <a:rPr lang="en-US" dirty="0" smtClean="0"/>
              <a:t>1990 - 1994</a:t>
            </a:r>
            <a:endParaRPr lang="en-US" dirty="0"/>
          </a:p>
        </p:txBody>
      </p:sp>
      <p:cxnSp>
        <p:nvCxnSpPr>
          <p:cNvPr id="8" name="Straight Connector 7"/>
          <p:cNvCxnSpPr/>
          <p:nvPr/>
        </p:nvCxnSpPr>
        <p:spPr>
          <a:xfrm rot="5400000">
            <a:off x="1866900" y="56007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62200" y="5410200"/>
            <a:ext cx="1191352" cy="369332"/>
          </a:xfrm>
          <a:prstGeom prst="rect">
            <a:avLst/>
          </a:prstGeom>
          <a:noFill/>
        </p:spPr>
        <p:txBody>
          <a:bodyPr wrap="none" rtlCol="0">
            <a:spAutoFit/>
          </a:bodyPr>
          <a:lstStyle/>
          <a:p>
            <a:r>
              <a:rPr lang="en-US" dirty="0" smtClean="0"/>
              <a:t>1995-1999</a:t>
            </a:r>
            <a:endParaRPr lang="en-US" dirty="0"/>
          </a:p>
        </p:txBody>
      </p:sp>
      <p:cxnSp>
        <p:nvCxnSpPr>
          <p:cNvPr id="10" name="Straight Connector 9"/>
          <p:cNvCxnSpPr/>
          <p:nvPr/>
        </p:nvCxnSpPr>
        <p:spPr>
          <a:xfrm rot="5400000">
            <a:off x="3695700" y="56007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5410200"/>
            <a:ext cx="1191352" cy="369332"/>
          </a:xfrm>
          <a:prstGeom prst="rect">
            <a:avLst/>
          </a:prstGeom>
          <a:noFill/>
        </p:spPr>
        <p:txBody>
          <a:bodyPr wrap="none" rtlCol="0">
            <a:spAutoFit/>
          </a:bodyPr>
          <a:lstStyle/>
          <a:p>
            <a:r>
              <a:rPr lang="en-US" dirty="0" smtClean="0"/>
              <a:t>2000-2004</a:t>
            </a:r>
            <a:endParaRPr lang="en-US" dirty="0"/>
          </a:p>
        </p:txBody>
      </p:sp>
      <p:cxnSp>
        <p:nvCxnSpPr>
          <p:cNvPr id="12" name="Straight Connector 11"/>
          <p:cNvCxnSpPr/>
          <p:nvPr/>
        </p:nvCxnSpPr>
        <p:spPr>
          <a:xfrm rot="5400000">
            <a:off x="5524500" y="56007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43600" y="5410200"/>
            <a:ext cx="1191352" cy="369332"/>
          </a:xfrm>
          <a:prstGeom prst="rect">
            <a:avLst/>
          </a:prstGeom>
          <a:noFill/>
        </p:spPr>
        <p:txBody>
          <a:bodyPr wrap="none" rtlCol="0">
            <a:spAutoFit/>
          </a:bodyPr>
          <a:lstStyle/>
          <a:p>
            <a:r>
              <a:rPr lang="en-US" dirty="0" smtClean="0"/>
              <a:t>2005-2009</a:t>
            </a:r>
            <a:endParaRPr lang="en-US" dirty="0"/>
          </a:p>
        </p:txBody>
      </p:sp>
      <p:cxnSp>
        <p:nvCxnSpPr>
          <p:cNvPr id="14" name="Straight Connector 13"/>
          <p:cNvCxnSpPr/>
          <p:nvPr/>
        </p:nvCxnSpPr>
        <p:spPr>
          <a:xfrm rot="5400000">
            <a:off x="7353300" y="56007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96200" y="5410200"/>
            <a:ext cx="652743" cy="369332"/>
          </a:xfrm>
          <a:prstGeom prst="rect">
            <a:avLst/>
          </a:prstGeom>
          <a:noFill/>
        </p:spPr>
        <p:txBody>
          <a:bodyPr wrap="none" rtlCol="0">
            <a:spAutoFit/>
          </a:bodyPr>
          <a:lstStyle/>
          <a:p>
            <a:r>
              <a:rPr lang="en-US" dirty="0" smtClean="0"/>
              <a:t>2010</a:t>
            </a:r>
            <a:endParaRPr lang="en-US" dirty="0"/>
          </a:p>
        </p:txBody>
      </p:sp>
    </p:spTree>
  </p:cSld>
  <p:clrMapOvr>
    <a:masterClrMapping/>
  </p:clrMapOvr>
  <p:transition advTm="1309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31</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pic>
        <p:nvPicPr>
          <p:cNvPr id="5" name="Picture 4" descr="World Map.png"/>
          <p:cNvPicPr>
            <a:picLocks noChangeAspect="1"/>
          </p:cNvPicPr>
          <p:nvPr/>
        </p:nvPicPr>
        <p:blipFill>
          <a:blip r:embed="rId3" cstate="print"/>
          <a:stretch>
            <a:fillRect/>
          </a:stretch>
        </p:blipFill>
        <p:spPr>
          <a:xfrm>
            <a:off x="0" y="1102400"/>
            <a:ext cx="9144000" cy="4653199"/>
          </a:xfrm>
          <a:prstGeom prst="rect">
            <a:avLst/>
          </a:prstGeom>
        </p:spPr>
      </p:pic>
      <p:sp>
        <p:nvSpPr>
          <p:cNvPr id="6" name="Rectangle 5"/>
          <p:cNvSpPr/>
          <p:nvPr/>
        </p:nvSpPr>
        <p:spPr>
          <a:xfrm>
            <a:off x="3810000" y="1371600"/>
            <a:ext cx="1828800" cy="1066800"/>
          </a:xfrm>
          <a:prstGeom prst="rect">
            <a:avLst/>
          </a:prstGeom>
          <a:noFill/>
          <a:effectLst>
            <a:glow rad="101600">
              <a:schemeClr val="accent2">
                <a:satMod val="175000"/>
                <a:alpha val="40000"/>
              </a:schemeClr>
            </a:glo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TextBox 6"/>
          <p:cNvSpPr txBox="1"/>
          <p:nvPr/>
        </p:nvSpPr>
        <p:spPr>
          <a:xfrm>
            <a:off x="3886200" y="3352800"/>
            <a:ext cx="5791200" cy="584775"/>
          </a:xfrm>
          <a:prstGeom prst="rect">
            <a:avLst/>
          </a:prstGeom>
          <a:noFill/>
        </p:spPr>
        <p:txBody>
          <a:bodyPr wrap="square" rtlCol="0">
            <a:spAutoFit/>
          </a:bodyPr>
          <a:lstStyle/>
          <a:p>
            <a:r>
              <a:rPr lang="en-US" sz="3200" b="1" dirty="0" smtClean="0"/>
              <a:t>Euro-Zone</a:t>
            </a:r>
            <a:endParaRPr lang="en-US" sz="3200" b="1" dirty="0"/>
          </a:p>
        </p:txBody>
      </p:sp>
      <p:pic>
        <p:nvPicPr>
          <p:cNvPr id="8" name="Picture 7" descr="Canada.png"/>
          <p:cNvPicPr>
            <a:picLocks noChangeAspect="1"/>
          </p:cNvPicPr>
          <p:nvPr/>
        </p:nvPicPr>
        <p:blipFill>
          <a:blip r:embed="rId4" cstate="print"/>
          <a:stretch>
            <a:fillRect/>
          </a:stretch>
        </p:blipFill>
        <p:spPr>
          <a:xfrm>
            <a:off x="5989125" y="2981690"/>
            <a:ext cx="1340922" cy="1340922"/>
          </a:xfrm>
          <a:prstGeom prst="rect">
            <a:avLst/>
          </a:prstGeom>
        </p:spPr>
      </p:pic>
    </p:spTree>
  </p:cSld>
  <p:clrMapOvr>
    <a:masterClrMapping/>
  </p:clrMapOvr>
  <p:transition advTm="25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32</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pic>
        <p:nvPicPr>
          <p:cNvPr id="5" name="Picture 2" descr="http://graphics.thomsonreuters.com/CoNews/EZ_Q2ERN0710.gif"/>
          <p:cNvPicPr>
            <a:picLocks noChangeAspect="1" noChangeArrowheads="1"/>
          </p:cNvPicPr>
          <p:nvPr/>
        </p:nvPicPr>
        <p:blipFill>
          <a:blip r:embed="rId3" cstate="print"/>
          <a:srcRect/>
          <a:stretch>
            <a:fillRect/>
          </a:stretch>
        </p:blipFill>
        <p:spPr bwMode="auto">
          <a:xfrm>
            <a:off x="914400" y="1143000"/>
            <a:ext cx="7192288" cy="4680520"/>
          </a:xfrm>
          <a:prstGeom prst="rect">
            <a:avLst/>
          </a:prstGeom>
          <a:noFill/>
        </p:spPr>
      </p:pic>
    </p:spTree>
  </p:cSld>
  <p:clrMapOvr>
    <a:masterClrMapping/>
  </p:clrMapOvr>
  <p:transition advTm="3309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33</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33400" y="1219200"/>
            <a:ext cx="7620000" cy="4771173"/>
          </a:xfrm>
          <a:prstGeom prst="rect">
            <a:avLst/>
          </a:prstGeom>
          <a:noFill/>
          <a:ln w="9525">
            <a:noFill/>
            <a:miter lim="800000"/>
            <a:headEnd/>
            <a:tailEnd/>
          </a:ln>
          <a:effectLst/>
        </p:spPr>
      </p:pic>
    </p:spTree>
  </p:cSld>
  <p:clrMapOvr>
    <a:masterClrMapping/>
  </p:clrMapOvr>
  <p:transition advTm="3516"/>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34</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pic>
        <p:nvPicPr>
          <p:cNvPr id="5" name="Picture 4" descr="World Map.png"/>
          <p:cNvPicPr>
            <a:picLocks noChangeAspect="1"/>
          </p:cNvPicPr>
          <p:nvPr/>
        </p:nvPicPr>
        <p:blipFill>
          <a:blip r:embed="rId3" cstate="print"/>
          <a:stretch>
            <a:fillRect/>
          </a:stretch>
        </p:blipFill>
        <p:spPr>
          <a:xfrm>
            <a:off x="0" y="1143000"/>
            <a:ext cx="9144000" cy="4653199"/>
          </a:xfrm>
          <a:prstGeom prst="rect">
            <a:avLst/>
          </a:prstGeom>
        </p:spPr>
      </p:pic>
      <p:sp>
        <p:nvSpPr>
          <p:cNvPr id="6" name="Rectangle 5"/>
          <p:cNvSpPr/>
          <p:nvPr/>
        </p:nvSpPr>
        <p:spPr>
          <a:xfrm>
            <a:off x="5638800" y="1752600"/>
            <a:ext cx="2362200" cy="1371600"/>
          </a:xfrm>
          <a:prstGeom prst="rect">
            <a:avLst/>
          </a:prstGeom>
          <a:noFill/>
          <a:effectLst>
            <a:glow rad="101600">
              <a:schemeClr val="accent1">
                <a:satMod val="175000"/>
                <a:alpha val="40000"/>
              </a:schemeClr>
            </a:glo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1524000" y="4495800"/>
            <a:ext cx="6705600" cy="584775"/>
          </a:xfrm>
          <a:prstGeom prst="rect">
            <a:avLst/>
          </a:prstGeom>
          <a:noFill/>
        </p:spPr>
        <p:txBody>
          <a:bodyPr wrap="square" rtlCol="0">
            <a:spAutoFit/>
          </a:bodyPr>
          <a:lstStyle/>
          <a:p>
            <a:r>
              <a:rPr lang="en-US" sz="3200" b="1" dirty="0" smtClean="0"/>
              <a:t>China &amp; ROW</a:t>
            </a:r>
            <a:endParaRPr lang="en-US" sz="3200" b="1" dirty="0"/>
          </a:p>
        </p:txBody>
      </p:sp>
      <p:pic>
        <p:nvPicPr>
          <p:cNvPr id="8" name="Picture 7" descr="Canada.png"/>
          <p:cNvPicPr>
            <a:picLocks noChangeAspect="1"/>
          </p:cNvPicPr>
          <p:nvPr/>
        </p:nvPicPr>
        <p:blipFill>
          <a:blip r:embed="rId4" cstate="print"/>
          <a:stretch>
            <a:fillRect/>
          </a:stretch>
        </p:blipFill>
        <p:spPr>
          <a:xfrm>
            <a:off x="5917874" y="4086096"/>
            <a:ext cx="1340922" cy="1340922"/>
          </a:xfrm>
          <a:prstGeom prst="rect">
            <a:avLst/>
          </a:prstGeom>
        </p:spPr>
      </p:pic>
    </p:spTree>
  </p:cSld>
  <p:clrMapOvr>
    <a:masterClrMapping/>
  </p:clrMapOvr>
  <p:transition advTm="1621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35</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sp>
        <p:nvSpPr>
          <p:cNvPr id="5" name="Title 1"/>
          <p:cNvSpPr txBox="1">
            <a:spLocks/>
          </p:cNvSpPr>
          <p:nvPr/>
        </p:nvSpPr>
        <p:spPr>
          <a:xfrm>
            <a:off x="533400" y="990600"/>
            <a:ext cx="82296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chemeClr val="tx1"/>
                </a:solidFill>
                <a:effectLst/>
                <a:uLnTx/>
                <a:uFillTx/>
                <a:latin typeface="+mj-lt"/>
                <a:ea typeface="+mj-ea"/>
                <a:cs typeface="+mj-cs"/>
              </a:rPr>
              <a:t>GDP of World’s Three Largest Economies</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4"/>
          <p:cNvPicPr>
            <a:picLocks noChangeAspect="1" noChangeArrowheads="1"/>
          </p:cNvPicPr>
          <p:nvPr/>
        </p:nvPicPr>
        <p:blipFill>
          <a:blip r:embed="rId2" cstate="print"/>
          <a:srcRect/>
          <a:stretch>
            <a:fillRect/>
          </a:stretch>
        </p:blipFill>
        <p:spPr bwMode="auto">
          <a:xfrm>
            <a:off x="685800" y="1600200"/>
            <a:ext cx="7583502" cy="4533155"/>
          </a:xfrm>
          <a:prstGeom prst="rect">
            <a:avLst/>
          </a:prstGeom>
          <a:noFill/>
          <a:ln w="9525">
            <a:noFill/>
            <a:miter lim="800000"/>
            <a:headEnd/>
            <a:tailEnd/>
          </a:ln>
          <a:effectLst/>
        </p:spPr>
      </p:pic>
      <p:cxnSp>
        <p:nvCxnSpPr>
          <p:cNvPr id="7" name="Straight Connector 6"/>
          <p:cNvCxnSpPr/>
          <p:nvPr/>
        </p:nvCxnSpPr>
        <p:spPr>
          <a:xfrm rot="5400000" flipH="1" flipV="1">
            <a:off x="3314700" y="3619500"/>
            <a:ext cx="3581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159590" y="3649145"/>
            <a:ext cx="1298112" cy="369332"/>
          </a:xfrm>
          <a:prstGeom prst="rect">
            <a:avLst/>
          </a:prstGeom>
          <a:noFill/>
        </p:spPr>
        <p:txBody>
          <a:bodyPr wrap="none" rtlCol="0">
            <a:spAutoFit/>
          </a:bodyPr>
          <a:lstStyle/>
          <a:p>
            <a:r>
              <a:rPr lang="en-US" b="1" dirty="0" smtClean="0"/>
              <a:t>Trillion USD</a:t>
            </a:r>
            <a:endParaRPr lang="en-US" b="1" dirty="0"/>
          </a:p>
        </p:txBody>
      </p:sp>
    </p:spTree>
  </p:cSld>
  <p:clrMapOvr>
    <a:masterClrMapping/>
  </p:clrMapOvr>
  <p:transition advTm="4773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36</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52400" y="1219200"/>
            <a:ext cx="8839200" cy="4625975"/>
          </a:xfrm>
          <a:prstGeom prst="rect">
            <a:avLst/>
          </a:prstGeom>
          <a:noFill/>
          <a:ln w="9525">
            <a:noFill/>
            <a:miter lim="800000"/>
            <a:headEnd/>
            <a:tailEnd/>
          </a:ln>
          <a:effectLst/>
        </p:spPr>
      </p:pic>
    </p:spTree>
  </p:cSld>
  <p:clrMapOvr>
    <a:masterClrMapping/>
  </p:clrMapOvr>
  <p:transition advTm="17797"/>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37</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0" y="990600"/>
            <a:ext cx="9144000" cy="5216191"/>
          </a:xfrm>
          <a:prstGeom prst="rect">
            <a:avLst/>
          </a:prstGeom>
          <a:noFill/>
          <a:ln w="9525">
            <a:noFill/>
            <a:miter lim="800000"/>
            <a:headEnd/>
            <a:tailEnd/>
          </a:ln>
          <a:effectLst/>
        </p:spPr>
      </p:pic>
      <p:sp>
        <p:nvSpPr>
          <p:cNvPr id="6" name="Oval 5"/>
          <p:cNvSpPr/>
          <p:nvPr/>
        </p:nvSpPr>
        <p:spPr>
          <a:xfrm>
            <a:off x="685800" y="53340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4422" y="5376333"/>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38</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pic>
        <p:nvPicPr>
          <p:cNvPr id="5" name="Picture 4"/>
          <p:cNvPicPr>
            <a:picLocks noChangeAspect="1" noChangeArrowheads="1"/>
          </p:cNvPicPr>
          <p:nvPr/>
        </p:nvPicPr>
        <p:blipFill>
          <a:blip r:embed="rId2" cstate="print"/>
          <a:srcRect l="22461" t="52742" r="63633" b="17187"/>
          <a:stretch>
            <a:fillRect/>
          </a:stretch>
        </p:blipFill>
        <p:spPr bwMode="auto">
          <a:xfrm>
            <a:off x="1905000" y="1752600"/>
            <a:ext cx="4724400" cy="4086400"/>
          </a:xfrm>
          <a:prstGeom prst="rect">
            <a:avLst/>
          </a:prstGeom>
          <a:noFill/>
          <a:ln w="1">
            <a:noFill/>
            <a:miter lim="800000"/>
            <a:headEnd/>
            <a:tailEnd type="none" w="med" len="med"/>
          </a:ln>
          <a:effectLst/>
        </p:spPr>
      </p:pic>
      <p:sp>
        <p:nvSpPr>
          <p:cNvPr id="6" name="TextBox 5"/>
          <p:cNvSpPr txBox="1"/>
          <p:nvPr/>
        </p:nvSpPr>
        <p:spPr>
          <a:xfrm>
            <a:off x="457200" y="1066800"/>
            <a:ext cx="8153400" cy="1015663"/>
          </a:xfrm>
          <a:prstGeom prst="rect">
            <a:avLst/>
          </a:prstGeom>
          <a:noFill/>
        </p:spPr>
        <p:txBody>
          <a:bodyPr wrap="square" rtlCol="0">
            <a:spAutoFit/>
          </a:bodyPr>
          <a:lstStyle/>
          <a:p>
            <a:pPr algn="ctr"/>
            <a:r>
              <a:rPr lang="en-US" sz="3200" dirty="0" smtClean="0">
                <a:latin typeface="+mj-lt"/>
              </a:rPr>
              <a:t>Most of China is still a Less Developed Country</a:t>
            </a:r>
          </a:p>
          <a:p>
            <a:pPr algn="ctr"/>
            <a:endParaRPr lang="en-CA" sz="2800" dirty="0">
              <a:latin typeface="+mj-lt"/>
            </a:endParaRPr>
          </a:p>
        </p:txBody>
      </p:sp>
      <p:cxnSp>
        <p:nvCxnSpPr>
          <p:cNvPr id="7" name="Straight Arrow Connector 6"/>
          <p:cNvCxnSpPr/>
          <p:nvPr/>
        </p:nvCxnSpPr>
        <p:spPr>
          <a:xfrm rot="16200000" flipH="1">
            <a:off x="5218906" y="3239294"/>
            <a:ext cx="152400" cy="74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29200" y="2971800"/>
            <a:ext cx="535724" cy="246221"/>
          </a:xfrm>
          <a:prstGeom prst="rect">
            <a:avLst/>
          </a:prstGeom>
          <a:noFill/>
        </p:spPr>
        <p:txBody>
          <a:bodyPr wrap="none" rtlCol="0">
            <a:spAutoFit/>
          </a:bodyPr>
          <a:lstStyle/>
          <a:p>
            <a:r>
              <a:rPr lang="en-US" sz="1000" dirty="0" smtClean="0"/>
              <a:t>Beijing</a:t>
            </a:r>
            <a:endParaRPr lang="en-US" sz="1000" dirty="0"/>
          </a:p>
        </p:txBody>
      </p:sp>
      <p:sp>
        <p:nvSpPr>
          <p:cNvPr id="9" name="TextBox 8"/>
          <p:cNvSpPr txBox="1"/>
          <p:nvPr/>
        </p:nvSpPr>
        <p:spPr>
          <a:xfrm>
            <a:off x="6172200" y="3810000"/>
            <a:ext cx="561372" cy="246221"/>
          </a:xfrm>
          <a:prstGeom prst="rect">
            <a:avLst/>
          </a:prstGeom>
          <a:noFill/>
        </p:spPr>
        <p:txBody>
          <a:bodyPr wrap="none" rtlCol="0">
            <a:spAutoFit/>
          </a:bodyPr>
          <a:lstStyle/>
          <a:p>
            <a:r>
              <a:rPr lang="en-US" sz="1000" dirty="0" smtClean="0"/>
              <a:t>Jiangsu</a:t>
            </a:r>
            <a:endParaRPr lang="en-US" sz="1000" dirty="0"/>
          </a:p>
        </p:txBody>
      </p:sp>
      <p:cxnSp>
        <p:nvCxnSpPr>
          <p:cNvPr id="10" name="Straight Arrow Connector 9"/>
          <p:cNvCxnSpPr/>
          <p:nvPr/>
        </p:nvCxnSpPr>
        <p:spPr>
          <a:xfrm rot="16200000" flipH="1">
            <a:off x="4381500" y="3162300"/>
            <a:ext cx="3048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6200" y="2819400"/>
            <a:ext cx="979755" cy="246221"/>
          </a:xfrm>
          <a:prstGeom prst="rect">
            <a:avLst/>
          </a:prstGeom>
          <a:noFill/>
        </p:spPr>
        <p:txBody>
          <a:bodyPr wrap="none" rtlCol="0">
            <a:spAutoFit/>
          </a:bodyPr>
          <a:lstStyle/>
          <a:p>
            <a:r>
              <a:rPr lang="en-US" sz="1000" dirty="0" smtClean="0"/>
              <a:t>Inner Mongolia</a:t>
            </a:r>
            <a:endParaRPr lang="en-US" sz="1000" dirty="0"/>
          </a:p>
        </p:txBody>
      </p:sp>
      <p:grpSp>
        <p:nvGrpSpPr>
          <p:cNvPr id="12" name="Group 11"/>
          <p:cNvGrpSpPr/>
          <p:nvPr/>
        </p:nvGrpSpPr>
        <p:grpSpPr>
          <a:xfrm>
            <a:off x="5410200" y="3429000"/>
            <a:ext cx="1309689" cy="2151221"/>
            <a:chOff x="3200400" y="3505200"/>
            <a:chExt cx="1309689" cy="2151221"/>
          </a:xfrm>
        </p:grpSpPr>
        <p:cxnSp>
          <p:nvCxnSpPr>
            <p:cNvPr id="13" name="Straight Arrow Connector 12"/>
            <p:cNvCxnSpPr/>
            <p:nvPr/>
          </p:nvCxnSpPr>
          <p:spPr>
            <a:xfrm rot="16200000" flipV="1">
              <a:off x="3200400" y="5105400"/>
              <a:ext cx="304800" cy="3048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5410200"/>
              <a:ext cx="784189" cy="246221"/>
            </a:xfrm>
            <a:prstGeom prst="rect">
              <a:avLst/>
            </a:prstGeom>
            <a:noFill/>
          </p:spPr>
          <p:txBody>
            <a:bodyPr wrap="none" rtlCol="0">
              <a:spAutoFit/>
            </a:bodyPr>
            <a:lstStyle/>
            <a:p>
              <a:r>
                <a:rPr lang="en-US" sz="1000" dirty="0" smtClean="0"/>
                <a:t>Guangdong</a:t>
              </a:r>
              <a:endParaRPr lang="en-US" sz="1000" dirty="0"/>
            </a:p>
          </p:txBody>
        </p:sp>
        <p:cxnSp>
          <p:nvCxnSpPr>
            <p:cNvPr id="15" name="Straight Arrow Connector 14"/>
            <p:cNvCxnSpPr/>
            <p:nvPr/>
          </p:nvCxnSpPr>
          <p:spPr>
            <a:xfrm rot="10800000">
              <a:off x="3810000" y="4343400"/>
              <a:ext cx="2286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0" y="4419600"/>
              <a:ext cx="657552" cy="246221"/>
            </a:xfrm>
            <a:prstGeom prst="rect">
              <a:avLst/>
            </a:prstGeom>
            <a:noFill/>
          </p:spPr>
          <p:txBody>
            <a:bodyPr wrap="none" rtlCol="0">
              <a:spAutoFit/>
            </a:bodyPr>
            <a:lstStyle/>
            <a:p>
              <a:r>
                <a:rPr lang="en-US" sz="1000" dirty="0" smtClean="0"/>
                <a:t>Shanghai</a:t>
              </a:r>
              <a:endParaRPr lang="en-US" sz="1000" dirty="0"/>
            </a:p>
          </p:txBody>
        </p:sp>
        <p:cxnSp>
          <p:nvCxnSpPr>
            <p:cNvPr id="17" name="Straight Arrow Connector 16"/>
            <p:cNvCxnSpPr/>
            <p:nvPr/>
          </p:nvCxnSpPr>
          <p:spPr>
            <a:xfrm rot="10800000">
              <a:off x="3505200" y="358140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57600" y="3505200"/>
              <a:ext cx="530915" cy="246221"/>
            </a:xfrm>
            <a:prstGeom prst="rect">
              <a:avLst/>
            </a:prstGeom>
            <a:noFill/>
          </p:spPr>
          <p:txBody>
            <a:bodyPr wrap="none" rtlCol="0">
              <a:spAutoFit/>
            </a:bodyPr>
            <a:lstStyle/>
            <a:p>
              <a:r>
                <a:rPr lang="en-US" sz="1000" dirty="0" smtClean="0"/>
                <a:t>Tianjin</a:t>
              </a:r>
              <a:endParaRPr lang="en-US" sz="1000" dirty="0"/>
            </a:p>
          </p:txBody>
        </p:sp>
        <p:cxnSp>
          <p:nvCxnSpPr>
            <p:cNvPr id="19" name="Straight Arrow Connector 18"/>
            <p:cNvCxnSpPr/>
            <p:nvPr/>
          </p:nvCxnSpPr>
          <p:spPr>
            <a:xfrm rot="16200000" flipV="1">
              <a:off x="3733801" y="4495800"/>
              <a:ext cx="228601" cy="2286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6200" y="4648200"/>
              <a:ext cx="623889" cy="246221"/>
            </a:xfrm>
            <a:prstGeom prst="rect">
              <a:avLst/>
            </a:prstGeom>
            <a:noFill/>
          </p:spPr>
          <p:txBody>
            <a:bodyPr wrap="none" rtlCol="0">
              <a:spAutoFit/>
            </a:bodyPr>
            <a:lstStyle/>
            <a:p>
              <a:r>
                <a:rPr lang="en-US" sz="1000" dirty="0" smtClean="0"/>
                <a:t>Zhejiang</a:t>
              </a:r>
              <a:endParaRPr lang="en-US" sz="1000" dirty="0"/>
            </a:p>
          </p:txBody>
        </p:sp>
        <p:cxnSp>
          <p:nvCxnSpPr>
            <p:cNvPr id="21" name="Straight Arrow Connector 20"/>
            <p:cNvCxnSpPr/>
            <p:nvPr/>
          </p:nvCxnSpPr>
          <p:spPr>
            <a:xfrm rot="10800000" flipV="1">
              <a:off x="3733800" y="396240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3657600" y="3810000"/>
              <a:ext cx="152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019800" y="3581400"/>
            <a:ext cx="702436" cy="246221"/>
          </a:xfrm>
          <a:prstGeom prst="rect">
            <a:avLst/>
          </a:prstGeom>
          <a:noFill/>
        </p:spPr>
        <p:txBody>
          <a:bodyPr wrap="none" rtlCol="0">
            <a:spAutoFit/>
          </a:bodyPr>
          <a:lstStyle/>
          <a:p>
            <a:r>
              <a:rPr lang="en-US" sz="1000" dirty="0" smtClean="0"/>
              <a:t>Shandong</a:t>
            </a:r>
            <a:endParaRPr lang="en-US" sz="1000" dirty="0"/>
          </a:p>
        </p:txBody>
      </p:sp>
    </p:spTree>
  </p:cSld>
  <p:clrMapOvr>
    <a:masterClrMapping/>
  </p:clrMapOvr>
  <p:transition advTm="8766"/>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39</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sp>
        <p:nvSpPr>
          <p:cNvPr id="5" name="Title 4"/>
          <p:cNvSpPr txBox="1">
            <a:spLocks/>
          </p:cNvSpPr>
          <p:nvPr/>
        </p:nvSpPr>
        <p:spPr>
          <a:xfrm>
            <a:off x="457200" y="1066800"/>
            <a:ext cx="82296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chemeClr val="tx1"/>
                </a:solidFill>
                <a:effectLst/>
                <a:uLnTx/>
                <a:uFillTx/>
                <a:latin typeface="+mj-lt"/>
                <a:ea typeface="+mj-ea"/>
                <a:cs typeface="+mj-cs"/>
              </a:rPr>
              <a:t>Risks Associated with our China Bet</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descr="C:\Program Files (x86)\Microsoft Office\MEDIA\CAGCAT10\j0293240.wmf"/>
          <p:cNvPicPr>
            <a:picLocks noChangeAspect="1" noChangeArrowheads="1"/>
          </p:cNvPicPr>
          <p:nvPr/>
        </p:nvPicPr>
        <p:blipFill>
          <a:blip r:embed="rId3" cstate="print"/>
          <a:srcRect/>
          <a:stretch>
            <a:fillRect/>
          </a:stretch>
        </p:blipFill>
        <p:spPr bwMode="auto">
          <a:xfrm>
            <a:off x="990600" y="2133600"/>
            <a:ext cx="1565275" cy="1154112"/>
          </a:xfrm>
          <a:prstGeom prst="rect">
            <a:avLst/>
          </a:prstGeom>
          <a:noFill/>
        </p:spPr>
      </p:pic>
      <p:pic>
        <p:nvPicPr>
          <p:cNvPr id="7" name="Picture 3" descr="C:\Users\jerrys\AppData\Local\Microsoft\Windows\Temporary Internet Files\Content.IE5\I7752DC2\MC910217021[1].png"/>
          <p:cNvPicPr>
            <a:picLocks noChangeAspect="1" noChangeArrowheads="1"/>
          </p:cNvPicPr>
          <p:nvPr/>
        </p:nvPicPr>
        <p:blipFill>
          <a:blip r:embed="rId4" cstate="print"/>
          <a:srcRect/>
          <a:stretch>
            <a:fillRect/>
          </a:stretch>
        </p:blipFill>
        <p:spPr bwMode="auto">
          <a:xfrm>
            <a:off x="3200400" y="2286000"/>
            <a:ext cx="2106676" cy="2209800"/>
          </a:xfrm>
          <a:prstGeom prst="rect">
            <a:avLst/>
          </a:prstGeom>
          <a:noFill/>
        </p:spPr>
      </p:pic>
      <p:pic>
        <p:nvPicPr>
          <p:cNvPr id="8" name="Picture 5" descr="C:\Users\jerrys\AppData\Local\Microsoft\Windows\Temporary Internet Files\Content.IE5\6H3MSENR\MC900056835[1].wmf"/>
          <p:cNvPicPr>
            <a:picLocks noChangeAspect="1" noChangeArrowheads="1"/>
          </p:cNvPicPr>
          <p:nvPr/>
        </p:nvPicPr>
        <p:blipFill>
          <a:blip r:embed="rId5" cstate="print"/>
          <a:srcRect/>
          <a:stretch>
            <a:fillRect/>
          </a:stretch>
        </p:blipFill>
        <p:spPr bwMode="auto">
          <a:xfrm>
            <a:off x="6096000" y="4191000"/>
            <a:ext cx="1738274" cy="1773936"/>
          </a:xfrm>
          <a:prstGeom prst="rect">
            <a:avLst/>
          </a:prstGeom>
          <a:noFill/>
        </p:spPr>
      </p:pic>
    </p:spTree>
  </p:cSld>
  <p:clrMapOvr>
    <a:masterClrMapping/>
  </p:clrMapOvr>
  <p:transition advTm="2198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a:t>
            </a:fld>
            <a:endParaRPr lang="en-US"/>
          </a:p>
        </p:txBody>
      </p:sp>
      <p:sp>
        <p:nvSpPr>
          <p:cNvPr id="5" name="Rectangle 20"/>
          <p:cNvSpPr txBox="1">
            <a:spLocks/>
          </p:cNvSpPr>
          <p:nvPr/>
        </p:nvSpPr>
        <p:spPr>
          <a:xfrm>
            <a:off x="431800" y="1006475"/>
            <a:ext cx="8229600" cy="5603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0" i="0" u="none" strike="noStrike" kern="1200" cap="none" spc="0" normalizeH="0" baseline="0" noProof="0" dirty="0" smtClean="0">
                <a:ln>
                  <a:noFill/>
                </a:ln>
                <a:solidFill>
                  <a:schemeClr val="tx1"/>
                </a:solidFill>
                <a:effectLst/>
                <a:uLnTx/>
                <a:uFillTx/>
                <a:latin typeface="+mj-lt"/>
                <a:ea typeface="+mj-ea"/>
                <a:cs typeface="+mj-cs"/>
              </a:rPr>
              <a:t>SIAS Portfolio Q2 2010 Performance</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Box 9"/>
          <p:cNvSpPr txBox="1">
            <a:spLocks noChangeArrowheads="1"/>
          </p:cNvSpPr>
          <p:nvPr/>
        </p:nvSpPr>
        <p:spPr bwMode="auto">
          <a:xfrm>
            <a:off x="3314700" y="1549400"/>
            <a:ext cx="2514600" cy="833438"/>
          </a:xfrm>
          <a:prstGeom prst="rect">
            <a:avLst/>
          </a:prstGeom>
          <a:noFill/>
          <a:ln w="9525">
            <a:solidFill>
              <a:schemeClr val="accent1"/>
            </a:solidFill>
            <a:miter lim="800000"/>
            <a:headEnd/>
            <a:tailEnd/>
          </a:ln>
        </p:spPr>
        <p:txBody>
          <a:bodyPr>
            <a:spAutoFit/>
          </a:bodyPr>
          <a:lstStyle/>
          <a:p>
            <a:pPr algn="ctr"/>
            <a:r>
              <a:rPr lang="en-CA" dirty="0">
                <a:latin typeface="Calibri" pitchFamily="34" charset="0"/>
              </a:rPr>
              <a:t>Portfolio excess return:</a:t>
            </a:r>
          </a:p>
          <a:p>
            <a:pPr algn="ctr"/>
            <a:r>
              <a:rPr lang="en-CA" sz="1000" dirty="0">
                <a:latin typeface="Calibri" pitchFamily="34" charset="0"/>
              </a:rPr>
              <a:t>Difference=Actual-benchmark</a:t>
            </a:r>
            <a:endParaRPr lang="en-CA" sz="1000" dirty="0" smtClean="0">
              <a:latin typeface="Calibri" pitchFamily="34" charset="0"/>
            </a:endParaRPr>
          </a:p>
          <a:p>
            <a:pPr algn="ctr"/>
            <a:r>
              <a:rPr lang="en-CA" sz="2000" b="1" dirty="0" smtClean="0">
                <a:solidFill>
                  <a:srgbClr val="C00000"/>
                </a:solidFill>
                <a:latin typeface="Calibri" pitchFamily="34" charset="0"/>
              </a:rPr>
              <a:t>66 </a:t>
            </a:r>
            <a:r>
              <a:rPr lang="en-CA" sz="2000" b="1" dirty="0">
                <a:solidFill>
                  <a:srgbClr val="C00000"/>
                </a:solidFill>
                <a:latin typeface="Calibri" pitchFamily="34" charset="0"/>
              </a:rPr>
              <a:t>bp</a:t>
            </a:r>
          </a:p>
        </p:txBody>
      </p:sp>
      <p:sp>
        <p:nvSpPr>
          <p:cNvPr id="7" name="TextBox 6"/>
          <p:cNvSpPr txBox="1">
            <a:spLocks noChangeArrowheads="1"/>
          </p:cNvSpPr>
          <p:nvPr/>
        </p:nvSpPr>
        <p:spPr bwMode="auto">
          <a:xfrm>
            <a:off x="1155700" y="5146883"/>
            <a:ext cx="2654300" cy="1373187"/>
          </a:xfrm>
          <a:prstGeom prst="rect">
            <a:avLst/>
          </a:prstGeom>
          <a:noFill/>
          <a:ln w="9525">
            <a:noFill/>
            <a:miter lim="800000"/>
            <a:headEnd/>
            <a:tailEnd/>
          </a:ln>
        </p:spPr>
        <p:txBody>
          <a:bodyPr>
            <a:spAutoFit/>
          </a:bodyPr>
          <a:lstStyle/>
          <a:p>
            <a:r>
              <a:rPr lang="en-CA" dirty="0">
                <a:latin typeface="Calibri" pitchFamily="34" charset="0"/>
              </a:rPr>
              <a:t>Actual return on portfolio:</a:t>
            </a:r>
          </a:p>
          <a:p>
            <a:pPr algn="ctr"/>
            <a:r>
              <a:rPr lang="en-CA" sz="1000" dirty="0">
                <a:latin typeface="Calibri" pitchFamily="34" charset="0"/>
              </a:rPr>
              <a:t> weight(p)*return(p)</a:t>
            </a:r>
            <a:endParaRPr lang="en-CA" sz="1000" dirty="0" smtClean="0">
              <a:latin typeface="Calibri" pitchFamily="34" charset="0"/>
            </a:endParaRPr>
          </a:p>
          <a:p>
            <a:pPr algn="ctr"/>
            <a:r>
              <a:rPr lang="en-US" sz="2000" b="1" dirty="0" smtClean="0">
                <a:latin typeface="Calibri" pitchFamily="34" charset="0"/>
              </a:rPr>
              <a:t>-392</a:t>
            </a:r>
            <a:r>
              <a:rPr lang="en-CA" sz="2000" b="1" dirty="0" smtClean="0">
                <a:latin typeface="Calibri" pitchFamily="34" charset="0"/>
              </a:rPr>
              <a:t> </a:t>
            </a:r>
            <a:r>
              <a:rPr lang="en-CA" sz="2000" b="1" dirty="0">
                <a:latin typeface="Calibri" pitchFamily="34" charset="0"/>
              </a:rPr>
              <a:t>bp</a:t>
            </a:r>
          </a:p>
          <a:p>
            <a:endParaRPr lang="en-CA" dirty="0">
              <a:latin typeface="Calibri" pitchFamily="34" charset="0"/>
            </a:endParaRPr>
          </a:p>
          <a:p>
            <a:endParaRPr lang="en-CA" dirty="0">
              <a:latin typeface="Calibri" pitchFamily="34" charset="0"/>
            </a:endParaRPr>
          </a:p>
        </p:txBody>
      </p:sp>
      <p:sp>
        <p:nvSpPr>
          <p:cNvPr id="8" name="TextBox 6"/>
          <p:cNvSpPr txBox="1">
            <a:spLocks noChangeArrowheads="1"/>
          </p:cNvSpPr>
          <p:nvPr/>
        </p:nvSpPr>
        <p:spPr bwMode="auto">
          <a:xfrm>
            <a:off x="5269810" y="5156822"/>
            <a:ext cx="2935288" cy="1373187"/>
          </a:xfrm>
          <a:prstGeom prst="rect">
            <a:avLst/>
          </a:prstGeom>
          <a:noFill/>
          <a:ln w="9525">
            <a:noFill/>
            <a:miter lim="800000"/>
            <a:headEnd/>
            <a:tailEnd/>
          </a:ln>
        </p:spPr>
        <p:txBody>
          <a:bodyPr>
            <a:spAutoFit/>
          </a:bodyPr>
          <a:lstStyle/>
          <a:p>
            <a:r>
              <a:rPr lang="en-CA" dirty="0">
                <a:latin typeface="Calibri" pitchFamily="34" charset="0"/>
              </a:rPr>
              <a:t>Actual return on benchmark:</a:t>
            </a:r>
          </a:p>
          <a:p>
            <a:pPr algn="ctr"/>
            <a:r>
              <a:rPr lang="en-CA" sz="1000" dirty="0">
                <a:latin typeface="Calibri" pitchFamily="34" charset="0"/>
              </a:rPr>
              <a:t> weight(b)*</a:t>
            </a:r>
            <a:r>
              <a:rPr lang="en-CA" sz="1000" dirty="0" err="1">
                <a:latin typeface="Calibri" pitchFamily="34" charset="0"/>
              </a:rPr>
              <a:t>return(b</a:t>
            </a:r>
            <a:r>
              <a:rPr lang="en-CA" sz="1000" dirty="0" smtClean="0">
                <a:latin typeface="Calibri" pitchFamily="34" charset="0"/>
              </a:rPr>
              <a:t>)</a:t>
            </a:r>
          </a:p>
          <a:p>
            <a:pPr algn="ctr"/>
            <a:r>
              <a:rPr lang="en-CA" sz="2000" b="1" dirty="0" smtClean="0">
                <a:latin typeface="Calibri" pitchFamily="34" charset="0"/>
              </a:rPr>
              <a:t>-458 bp</a:t>
            </a:r>
          </a:p>
          <a:p>
            <a:endParaRPr lang="en-CA" dirty="0" smtClean="0">
              <a:latin typeface="Calibri" pitchFamily="34" charset="0"/>
            </a:endParaRPr>
          </a:p>
          <a:p>
            <a:endParaRPr lang="en-CA" dirty="0">
              <a:latin typeface="Calibri" pitchFamily="34" charset="0"/>
            </a:endParaRPr>
          </a:p>
        </p:txBody>
      </p:sp>
      <p:graphicFrame>
        <p:nvGraphicFramePr>
          <p:cNvPr id="9" name="Chart 8"/>
          <p:cNvGraphicFramePr/>
          <p:nvPr/>
        </p:nvGraphicFramePr>
        <p:xfrm>
          <a:off x="278295" y="2266121"/>
          <a:ext cx="4591878" cy="3304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4326835" y="2259495"/>
          <a:ext cx="4591878" cy="33042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1825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3" name="Slide Number Placeholder 2"/>
          <p:cNvSpPr>
            <a:spLocks noGrp="1"/>
          </p:cNvSpPr>
          <p:nvPr>
            <p:ph type="sldNum" sz="quarter" idx="12"/>
          </p:nvPr>
        </p:nvSpPr>
        <p:spPr/>
        <p:txBody>
          <a:bodyPr/>
          <a:lstStyle/>
          <a:p>
            <a:fld id="{500BCFE5-AF5A-45D1-819E-6C8380509D8E}" type="slidenum">
              <a:rPr lang="en-US" smtClean="0"/>
              <a:pPr/>
              <a:t>40</a:t>
            </a:fld>
            <a:endParaRPr lang="en-US"/>
          </a:p>
        </p:txBody>
      </p:sp>
      <p:sp>
        <p:nvSpPr>
          <p:cNvPr id="4" name="Date Placeholder 3"/>
          <p:cNvSpPr>
            <a:spLocks noGrp="1"/>
          </p:cNvSpPr>
          <p:nvPr>
            <p:ph type="dt" sz="half" idx="10"/>
          </p:nvPr>
        </p:nvSpPr>
        <p:spPr/>
        <p:txBody>
          <a:bodyPr/>
          <a:lstStyle/>
          <a:p>
            <a:r>
              <a:rPr lang="en-US" smtClean="0"/>
              <a:t>8/13/2010</a:t>
            </a:r>
            <a:endParaRPr lang="en-US" dirty="0"/>
          </a:p>
        </p:txBody>
      </p:sp>
      <p:grpSp>
        <p:nvGrpSpPr>
          <p:cNvPr id="5" name="Group 4"/>
          <p:cNvGrpSpPr/>
          <p:nvPr/>
        </p:nvGrpSpPr>
        <p:grpSpPr>
          <a:xfrm>
            <a:off x="804376" y="1156881"/>
            <a:ext cx="7928475" cy="4544238"/>
            <a:chOff x="1219063" y="1156881"/>
            <a:chExt cx="7928475" cy="4544238"/>
          </a:xfrm>
        </p:grpSpPr>
        <p:sp>
          <p:nvSpPr>
            <p:cNvPr id="6" name="TextBox 5"/>
            <p:cNvSpPr txBox="1"/>
            <p:nvPr/>
          </p:nvSpPr>
          <p:spPr>
            <a:xfrm>
              <a:off x="1219063" y="1156881"/>
              <a:ext cx="1122423" cy="369332"/>
            </a:xfrm>
            <a:prstGeom prst="rect">
              <a:avLst/>
            </a:prstGeom>
            <a:noFill/>
          </p:spPr>
          <p:txBody>
            <a:bodyPr wrap="none" rtlCol="0">
              <a:spAutoFit/>
            </a:bodyPr>
            <a:lstStyle/>
            <a:p>
              <a:r>
                <a:rPr lang="en-US" b="1" u="sng" dirty="0" smtClean="0"/>
                <a:t>End of Q2</a:t>
              </a:r>
              <a:endParaRPr lang="en-US" b="1" u="sng" dirty="0"/>
            </a:p>
          </p:txBody>
        </p:sp>
        <p:sp>
          <p:nvSpPr>
            <p:cNvPr id="7" name="TextBox 6"/>
            <p:cNvSpPr txBox="1"/>
            <p:nvPr/>
          </p:nvSpPr>
          <p:spPr>
            <a:xfrm>
              <a:off x="3557009" y="1156881"/>
              <a:ext cx="1285673" cy="369332"/>
            </a:xfrm>
            <a:prstGeom prst="rect">
              <a:avLst/>
            </a:prstGeom>
            <a:noFill/>
          </p:spPr>
          <p:txBody>
            <a:bodyPr wrap="none" rtlCol="0">
              <a:spAutoFit/>
            </a:bodyPr>
            <a:lstStyle/>
            <a:p>
              <a:r>
                <a:rPr lang="en-US" b="1" u="sng" dirty="0" smtClean="0"/>
                <a:t>2010 Target</a:t>
              </a:r>
              <a:endParaRPr lang="en-US" b="1" u="sng" dirty="0"/>
            </a:p>
          </p:txBody>
        </p:sp>
        <p:sp>
          <p:nvSpPr>
            <p:cNvPr id="8" name="TextBox 7"/>
            <p:cNvSpPr txBox="1"/>
            <p:nvPr/>
          </p:nvSpPr>
          <p:spPr>
            <a:xfrm>
              <a:off x="3297127" y="1732075"/>
              <a:ext cx="927560" cy="369332"/>
            </a:xfrm>
            <a:prstGeom prst="rect">
              <a:avLst/>
            </a:prstGeom>
            <a:noFill/>
          </p:spPr>
          <p:txBody>
            <a:bodyPr wrap="square" rtlCol="0">
              <a:spAutoFit/>
            </a:bodyPr>
            <a:lstStyle/>
            <a:p>
              <a:r>
                <a:rPr lang="en-US" dirty="0" smtClean="0">
                  <a:solidFill>
                    <a:srgbClr val="00B050"/>
                  </a:solidFill>
                </a:rPr>
                <a:t>1-3%</a:t>
              </a:r>
              <a:endParaRPr lang="en-US" dirty="0">
                <a:solidFill>
                  <a:srgbClr val="00B050"/>
                </a:solidFill>
              </a:endParaRPr>
            </a:p>
          </p:txBody>
        </p:sp>
        <p:sp>
          <p:nvSpPr>
            <p:cNvPr id="9" name="TextBox 8"/>
            <p:cNvSpPr txBox="1"/>
            <p:nvPr/>
          </p:nvSpPr>
          <p:spPr>
            <a:xfrm>
              <a:off x="4291405" y="1732075"/>
              <a:ext cx="630301" cy="369332"/>
            </a:xfrm>
            <a:prstGeom prst="rect">
              <a:avLst/>
            </a:prstGeom>
            <a:noFill/>
          </p:spPr>
          <p:txBody>
            <a:bodyPr wrap="none" rtlCol="0">
              <a:spAutoFit/>
            </a:bodyPr>
            <a:lstStyle/>
            <a:p>
              <a:r>
                <a:rPr lang="en-US" dirty="0" smtClean="0">
                  <a:solidFill>
                    <a:srgbClr val="00B050"/>
                  </a:solidFill>
                </a:rPr>
                <a:t>Cash</a:t>
              </a:r>
              <a:endParaRPr lang="en-US" dirty="0">
                <a:solidFill>
                  <a:srgbClr val="00B050"/>
                </a:solidFill>
              </a:endParaRPr>
            </a:p>
          </p:txBody>
        </p:sp>
        <p:sp>
          <p:nvSpPr>
            <p:cNvPr id="10" name="TextBox 9"/>
            <p:cNvSpPr txBox="1"/>
            <p:nvPr/>
          </p:nvSpPr>
          <p:spPr>
            <a:xfrm>
              <a:off x="3297127" y="2419202"/>
              <a:ext cx="1090120" cy="369332"/>
            </a:xfrm>
            <a:prstGeom prst="rect">
              <a:avLst/>
            </a:prstGeom>
            <a:noFill/>
          </p:spPr>
          <p:txBody>
            <a:bodyPr wrap="square" rtlCol="0">
              <a:spAutoFit/>
            </a:bodyPr>
            <a:lstStyle/>
            <a:p>
              <a:r>
                <a:rPr lang="en-US" dirty="0" smtClean="0">
                  <a:solidFill>
                    <a:srgbClr val="FFC000"/>
                  </a:solidFill>
                </a:rPr>
                <a:t>22-26%</a:t>
              </a:r>
              <a:endParaRPr lang="en-US" dirty="0">
                <a:solidFill>
                  <a:srgbClr val="FFC000"/>
                </a:solidFill>
              </a:endParaRPr>
            </a:p>
          </p:txBody>
        </p:sp>
        <p:sp>
          <p:nvSpPr>
            <p:cNvPr id="11" name="TextBox 10"/>
            <p:cNvSpPr txBox="1"/>
            <p:nvPr/>
          </p:nvSpPr>
          <p:spPr>
            <a:xfrm>
              <a:off x="4291405" y="2419202"/>
              <a:ext cx="1423788" cy="369332"/>
            </a:xfrm>
            <a:prstGeom prst="rect">
              <a:avLst/>
            </a:prstGeom>
            <a:noFill/>
          </p:spPr>
          <p:txBody>
            <a:bodyPr wrap="none" rtlCol="0">
              <a:spAutoFit/>
            </a:bodyPr>
            <a:lstStyle/>
            <a:p>
              <a:r>
                <a:rPr lang="en-US" dirty="0" smtClean="0">
                  <a:solidFill>
                    <a:srgbClr val="FFC000"/>
                  </a:solidFill>
                </a:rPr>
                <a:t>Fixed Income</a:t>
              </a:r>
              <a:endParaRPr lang="en-US" dirty="0">
                <a:solidFill>
                  <a:srgbClr val="FFC000"/>
                </a:solidFill>
              </a:endParaRPr>
            </a:p>
          </p:txBody>
        </p:sp>
        <p:sp>
          <p:nvSpPr>
            <p:cNvPr id="12" name="TextBox 11"/>
            <p:cNvSpPr txBox="1"/>
            <p:nvPr/>
          </p:nvSpPr>
          <p:spPr>
            <a:xfrm>
              <a:off x="3297127" y="3415119"/>
              <a:ext cx="1151080" cy="369332"/>
            </a:xfrm>
            <a:prstGeom prst="rect">
              <a:avLst/>
            </a:prstGeom>
            <a:noFill/>
          </p:spPr>
          <p:txBody>
            <a:bodyPr wrap="square" rtlCol="0">
              <a:spAutoFit/>
            </a:bodyPr>
            <a:lstStyle/>
            <a:p>
              <a:r>
                <a:rPr lang="en-US" dirty="0" smtClean="0">
                  <a:solidFill>
                    <a:srgbClr val="0070C0"/>
                  </a:solidFill>
                </a:rPr>
                <a:t>34-36%</a:t>
              </a:r>
              <a:endParaRPr lang="en-US" dirty="0">
                <a:solidFill>
                  <a:srgbClr val="0070C0"/>
                </a:solidFill>
              </a:endParaRPr>
            </a:p>
          </p:txBody>
        </p:sp>
        <p:sp>
          <p:nvSpPr>
            <p:cNvPr id="13" name="TextBox 12"/>
            <p:cNvSpPr txBox="1"/>
            <p:nvPr/>
          </p:nvSpPr>
          <p:spPr>
            <a:xfrm>
              <a:off x="4291405" y="3415119"/>
              <a:ext cx="1430007" cy="369332"/>
            </a:xfrm>
            <a:prstGeom prst="rect">
              <a:avLst/>
            </a:prstGeom>
            <a:noFill/>
          </p:spPr>
          <p:txBody>
            <a:bodyPr wrap="none" rtlCol="0">
              <a:spAutoFit/>
            </a:bodyPr>
            <a:lstStyle/>
            <a:p>
              <a:r>
                <a:rPr lang="en-US" dirty="0" smtClean="0">
                  <a:solidFill>
                    <a:srgbClr val="0070C0"/>
                  </a:solidFill>
                </a:rPr>
                <a:t>Global Equity</a:t>
              </a:r>
              <a:endParaRPr lang="en-US" dirty="0">
                <a:solidFill>
                  <a:srgbClr val="0070C0"/>
                </a:solidFill>
              </a:endParaRPr>
            </a:p>
          </p:txBody>
        </p:sp>
        <p:sp>
          <p:nvSpPr>
            <p:cNvPr id="14" name="TextBox 13"/>
            <p:cNvSpPr txBox="1"/>
            <p:nvPr/>
          </p:nvSpPr>
          <p:spPr>
            <a:xfrm>
              <a:off x="3297127" y="4721444"/>
              <a:ext cx="1191720" cy="369332"/>
            </a:xfrm>
            <a:prstGeom prst="rect">
              <a:avLst/>
            </a:prstGeom>
            <a:noFill/>
          </p:spPr>
          <p:txBody>
            <a:bodyPr wrap="square" rtlCol="0">
              <a:spAutoFit/>
            </a:bodyPr>
            <a:lstStyle/>
            <a:p>
              <a:r>
                <a:rPr lang="en-US" dirty="0" smtClean="0">
                  <a:solidFill>
                    <a:schemeClr val="accent1"/>
                  </a:solidFill>
                </a:rPr>
                <a:t>36-38%</a:t>
              </a:r>
              <a:endParaRPr lang="en-US" dirty="0">
                <a:solidFill>
                  <a:schemeClr val="accent1"/>
                </a:solidFill>
              </a:endParaRPr>
            </a:p>
          </p:txBody>
        </p:sp>
        <p:sp>
          <p:nvSpPr>
            <p:cNvPr id="15" name="TextBox 14"/>
            <p:cNvSpPr txBox="1"/>
            <p:nvPr/>
          </p:nvSpPr>
          <p:spPr>
            <a:xfrm>
              <a:off x="4291405" y="4721444"/>
              <a:ext cx="1697709" cy="369332"/>
            </a:xfrm>
            <a:prstGeom prst="rect">
              <a:avLst/>
            </a:prstGeom>
            <a:noFill/>
          </p:spPr>
          <p:txBody>
            <a:bodyPr wrap="none" rtlCol="0">
              <a:spAutoFit/>
            </a:bodyPr>
            <a:lstStyle/>
            <a:p>
              <a:r>
                <a:rPr lang="en-US" dirty="0" smtClean="0">
                  <a:solidFill>
                    <a:schemeClr val="accent1"/>
                  </a:solidFill>
                </a:rPr>
                <a:t>Canadian Equity</a:t>
              </a:r>
              <a:endParaRPr lang="en-US" dirty="0">
                <a:solidFill>
                  <a:schemeClr val="accent1"/>
                </a:solidFill>
              </a:endParaRPr>
            </a:p>
          </p:txBody>
        </p:sp>
        <p:grpSp>
          <p:nvGrpSpPr>
            <p:cNvPr id="16" name="Group 55"/>
            <p:cNvGrpSpPr/>
            <p:nvPr/>
          </p:nvGrpSpPr>
          <p:grpSpPr>
            <a:xfrm>
              <a:off x="1299101" y="1600200"/>
              <a:ext cx="1020586" cy="4100919"/>
              <a:chOff x="1097074" y="1600200"/>
              <a:chExt cx="1020586" cy="4100919"/>
            </a:xfrm>
          </p:grpSpPr>
          <p:sp>
            <p:nvSpPr>
              <p:cNvPr id="30" name="Rectangle 29"/>
              <p:cNvSpPr/>
              <p:nvPr/>
            </p:nvSpPr>
            <p:spPr>
              <a:xfrm>
                <a:off x="1097074" y="4435844"/>
                <a:ext cx="861237" cy="126527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1097074" y="3496634"/>
                <a:ext cx="861237" cy="9229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1097074" y="2922477"/>
                <a:ext cx="861237" cy="56352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097074" y="1912384"/>
                <a:ext cx="861237" cy="99946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1097074" y="1614672"/>
                <a:ext cx="861237" cy="27999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p:cNvSpPr txBox="1"/>
              <p:nvPr/>
            </p:nvSpPr>
            <p:spPr>
              <a:xfrm>
                <a:off x="1219349" y="4776085"/>
                <a:ext cx="771311" cy="369332"/>
              </a:xfrm>
              <a:prstGeom prst="rect">
                <a:avLst/>
              </a:prstGeom>
              <a:noFill/>
            </p:spPr>
            <p:txBody>
              <a:bodyPr wrap="square" rtlCol="0">
                <a:spAutoFit/>
              </a:bodyPr>
              <a:lstStyle/>
              <a:p>
                <a:r>
                  <a:rPr lang="en-CA" dirty="0" smtClean="0"/>
                  <a:t>37%</a:t>
                </a:r>
                <a:endParaRPr lang="en-CA" dirty="0"/>
              </a:p>
            </p:txBody>
          </p:sp>
          <p:sp>
            <p:nvSpPr>
              <p:cNvPr id="36" name="TextBox 35"/>
              <p:cNvSpPr txBox="1"/>
              <p:nvPr/>
            </p:nvSpPr>
            <p:spPr>
              <a:xfrm>
                <a:off x="1219349" y="3819155"/>
                <a:ext cx="771311" cy="369332"/>
              </a:xfrm>
              <a:prstGeom prst="rect">
                <a:avLst/>
              </a:prstGeom>
              <a:noFill/>
            </p:spPr>
            <p:txBody>
              <a:bodyPr wrap="square" rtlCol="0">
                <a:spAutoFit/>
              </a:bodyPr>
              <a:lstStyle/>
              <a:p>
                <a:r>
                  <a:rPr lang="en-CA" dirty="0" smtClean="0"/>
                  <a:t>22%</a:t>
                </a:r>
                <a:endParaRPr lang="en-CA" dirty="0"/>
              </a:p>
            </p:txBody>
          </p:sp>
          <p:sp>
            <p:nvSpPr>
              <p:cNvPr id="37" name="TextBox 36"/>
              <p:cNvSpPr txBox="1"/>
              <p:nvPr/>
            </p:nvSpPr>
            <p:spPr>
              <a:xfrm>
                <a:off x="1219349" y="3064244"/>
                <a:ext cx="750991" cy="369332"/>
              </a:xfrm>
              <a:prstGeom prst="rect">
                <a:avLst/>
              </a:prstGeom>
              <a:noFill/>
            </p:spPr>
            <p:txBody>
              <a:bodyPr wrap="square" rtlCol="0">
                <a:spAutoFit/>
              </a:bodyPr>
              <a:lstStyle/>
              <a:p>
                <a:r>
                  <a:rPr lang="en-CA" dirty="0" smtClean="0"/>
                  <a:t>13%</a:t>
                </a:r>
                <a:endParaRPr lang="en-CA" dirty="0"/>
              </a:p>
            </p:txBody>
          </p:sp>
          <p:sp>
            <p:nvSpPr>
              <p:cNvPr id="38" name="TextBox 37"/>
              <p:cNvSpPr txBox="1"/>
              <p:nvPr/>
            </p:nvSpPr>
            <p:spPr>
              <a:xfrm>
                <a:off x="1203260" y="2362200"/>
                <a:ext cx="833120" cy="369332"/>
              </a:xfrm>
              <a:prstGeom prst="rect">
                <a:avLst/>
              </a:prstGeom>
              <a:noFill/>
            </p:spPr>
            <p:txBody>
              <a:bodyPr wrap="square" rtlCol="0">
                <a:spAutoFit/>
              </a:bodyPr>
              <a:lstStyle/>
              <a:p>
                <a:r>
                  <a:rPr lang="en-CA" dirty="0" smtClean="0"/>
                  <a:t>26%</a:t>
                </a:r>
                <a:endParaRPr lang="en-CA" dirty="0"/>
              </a:p>
            </p:txBody>
          </p:sp>
          <p:sp>
            <p:nvSpPr>
              <p:cNvPr id="39" name="TextBox 38"/>
              <p:cNvSpPr txBox="1"/>
              <p:nvPr/>
            </p:nvSpPr>
            <p:spPr>
              <a:xfrm>
                <a:off x="1279460" y="1600200"/>
                <a:ext cx="838200" cy="369332"/>
              </a:xfrm>
              <a:prstGeom prst="rect">
                <a:avLst/>
              </a:prstGeom>
              <a:noFill/>
            </p:spPr>
            <p:txBody>
              <a:bodyPr wrap="square" rtlCol="0">
                <a:spAutoFit/>
              </a:bodyPr>
              <a:lstStyle/>
              <a:p>
                <a:r>
                  <a:rPr lang="en-CA" dirty="0" smtClean="0"/>
                  <a:t>2%</a:t>
                </a:r>
                <a:endParaRPr lang="en-CA" dirty="0"/>
              </a:p>
            </p:txBody>
          </p:sp>
        </p:grpSp>
        <p:grpSp>
          <p:nvGrpSpPr>
            <p:cNvPr id="17" name="Group 56"/>
            <p:cNvGrpSpPr/>
            <p:nvPr/>
          </p:nvGrpSpPr>
          <p:grpSpPr>
            <a:xfrm>
              <a:off x="1913766" y="3081217"/>
              <a:ext cx="1290080" cy="1054845"/>
              <a:chOff x="2211490" y="3081217"/>
              <a:chExt cx="1290080" cy="1054845"/>
            </a:xfrm>
          </p:grpSpPr>
          <p:sp>
            <p:nvSpPr>
              <p:cNvPr id="27" name="Right Brace 26"/>
              <p:cNvSpPr/>
              <p:nvPr/>
            </p:nvSpPr>
            <p:spPr>
              <a:xfrm>
                <a:off x="3125042" y="3081217"/>
                <a:ext cx="204012" cy="1054120"/>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8" name="TextBox 27"/>
              <p:cNvSpPr txBox="1"/>
              <p:nvPr/>
            </p:nvSpPr>
            <p:spPr>
              <a:xfrm>
                <a:off x="2211490" y="3753290"/>
                <a:ext cx="1265274" cy="382772"/>
              </a:xfrm>
              <a:prstGeom prst="rect">
                <a:avLst/>
              </a:prstGeom>
              <a:noFill/>
            </p:spPr>
            <p:txBody>
              <a:bodyPr wrap="square" rtlCol="0">
                <a:spAutoFit/>
              </a:bodyPr>
              <a:lstStyle/>
              <a:p>
                <a:pPr algn="ctr"/>
                <a:r>
                  <a:rPr lang="en-CA" dirty="0" smtClean="0"/>
                  <a:t>US</a:t>
                </a:r>
                <a:endParaRPr lang="en-CA" dirty="0"/>
              </a:p>
            </p:txBody>
          </p:sp>
          <p:sp>
            <p:nvSpPr>
              <p:cNvPr id="29" name="TextBox 28"/>
              <p:cNvSpPr txBox="1"/>
              <p:nvPr/>
            </p:nvSpPr>
            <p:spPr>
              <a:xfrm>
                <a:off x="2236296" y="3108252"/>
                <a:ext cx="1265274" cy="382772"/>
              </a:xfrm>
              <a:prstGeom prst="rect">
                <a:avLst/>
              </a:prstGeom>
              <a:noFill/>
            </p:spPr>
            <p:txBody>
              <a:bodyPr wrap="square" rtlCol="0">
                <a:spAutoFit/>
              </a:bodyPr>
              <a:lstStyle/>
              <a:p>
                <a:pPr algn="ctr"/>
                <a:r>
                  <a:rPr lang="en-CA" dirty="0" smtClean="0"/>
                  <a:t>Other</a:t>
                </a:r>
                <a:endParaRPr lang="en-CA" dirty="0"/>
              </a:p>
            </p:txBody>
          </p:sp>
        </p:grpSp>
        <p:sp>
          <p:nvSpPr>
            <p:cNvPr id="18" name="TextBox 17"/>
            <p:cNvSpPr txBox="1"/>
            <p:nvPr/>
          </p:nvSpPr>
          <p:spPr>
            <a:xfrm>
              <a:off x="6654750" y="1171052"/>
              <a:ext cx="1119922" cy="369332"/>
            </a:xfrm>
            <a:prstGeom prst="rect">
              <a:avLst/>
            </a:prstGeom>
            <a:noFill/>
          </p:spPr>
          <p:txBody>
            <a:bodyPr wrap="none" rtlCol="0">
              <a:spAutoFit/>
            </a:bodyPr>
            <a:lstStyle/>
            <a:p>
              <a:r>
                <a:rPr lang="en-US" b="1" u="sng" dirty="0" smtClean="0"/>
                <a:t>IPS Range</a:t>
              </a:r>
              <a:endParaRPr lang="en-US" b="1" u="sng" dirty="0"/>
            </a:p>
          </p:txBody>
        </p:sp>
        <p:sp>
          <p:nvSpPr>
            <p:cNvPr id="19" name="TextBox 18"/>
            <p:cNvSpPr txBox="1"/>
            <p:nvPr/>
          </p:nvSpPr>
          <p:spPr>
            <a:xfrm>
              <a:off x="6464446" y="1721442"/>
              <a:ext cx="950481" cy="369332"/>
            </a:xfrm>
            <a:prstGeom prst="rect">
              <a:avLst/>
            </a:prstGeom>
            <a:noFill/>
          </p:spPr>
          <p:txBody>
            <a:bodyPr wrap="square" rtlCol="0">
              <a:spAutoFit/>
            </a:bodyPr>
            <a:lstStyle/>
            <a:p>
              <a:r>
                <a:rPr lang="en-US" dirty="0" smtClean="0">
                  <a:solidFill>
                    <a:srgbClr val="00B050"/>
                  </a:solidFill>
                </a:rPr>
                <a:t>0-10%</a:t>
              </a:r>
              <a:endParaRPr lang="en-US" dirty="0">
                <a:solidFill>
                  <a:srgbClr val="00B050"/>
                </a:solidFill>
              </a:endParaRPr>
            </a:p>
          </p:txBody>
        </p:sp>
        <p:sp>
          <p:nvSpPr>
            <p:cNvPr id="20" name="TextBox 19"/>
            <p:cNvSpPr txBox="1"/>
            <p:nvPr/>
          </p:nvSpPr>
          <p:spPr>
            <a:xfrm>
              <a:off x="7449829" y="1732075"/>
              <a:ext cx="630301" cy="369332"/>
            </a:xfrm>
            <a:prstGeom prst="rect">
              <a:avLst/>
            </a:prstGeom>
            <a:noFill/>
          </p:spPr>
          <p:txBody>
            <a:bodyPr wrap="none" rtlCol="0">
              <a:spAutoFit/>
            </a:bodyPr>
            <a:lstStyle/>
            <a:p>
              <a:r>
                <a:rPr lang="en-US" dirty="0" smtClean="0">
                  <a:solidFill>
                    <a:srgbClr val="00B050"/>
                  </a:solidFill>
                </a:rPr>
                <a:t>Cash</a:t>
              </a:r>
              <a:endParaRPr lang="en-US" dirty="0">
                <a:solidFill>
                  <a:srgbClr val="00B050"/>
                </a:solidFill>
              </a:endParaRPr>
            </a:p>
          </p:txBody>
        </p:sp>
        <p:sp>
          <p:nvSpPr>
            <p:cNvPr id="21" name="TextBox 20"/>
            <p:cNvSpPr txBox="1"/>
            <p:nvPr/>
          </p:nvSpPr>
          <p:spPr>
            <a:xfrm>
              <a:off x="6464445" y="2419202"/>
              <a:ext cx="1306081" cy="369332"/>
            </a:xfrm>
            <a:prstGeom prst="rect">
              <a:avLst/>
            </a:prstGeom>
            <a:noFill/>
          </p:spPr>
          <p:txBody>
            <a:bodyPr wrap="square" rtlCol="0">
              <a:spAutoFit/>
            </a:bodyPr>
            <a:lstStyle/>
            <a:p>
              <a:r>
                <a:rPr lang="en-US" dirty="0" smtClean="0">
                  <a:solidFill>
                    <a:srgbClr val="FFC000"/>
                  </a:solidFill>
                </a:rPr>
                <a:t>20-40%</a:t>
              </a:r>
              <a:endParaRPr lang="en-US" dirty="0">
                <a:solidFill>
                  <a:srgbClr val="FFC000"/>
                </a:solidFill>
              </a:endParaRPr>
            </a:p>
          </p:txBody>
        </p:sp>
        <p:sp>
          <p:nvSpPr>
            <p:cNvPr id="22" name="TextBox 21"/>
            <p:cNvSpPr txBox="1"/>
            <p:nvPr/>
          </p:nvSpPr>
          <p:spPr>
            <a:xfrm>
              <a:off x="7460453" y="2419202"/>
              <a:ext cx="1423788" cy="369332"/>
            </a:xfrm>
            <a:prstGeom prst="rect">
              <a:avLst/>
            </a:prstGeom>
            <a:noFill/>
          </p:spPr>
          <p:txBody>
            <a:bodyPr wrap="none" rtlCol="0">
              <a:spAutoFit/>
            </a:bodyPr>
            <a:lstStyle/>
            <a:p>
              <a:r>
                <a:rPr lang="en-US" dirty="0" smtClean="0">
                  <a:solidFill>
                    <a:srgbClr val="FFC000"/>
                  </a:solidFill>
                </a:rPr>
                <a:t>Fixed Income</a:t>
              </a:r>
              <a:endParaRPr lang="en-US" dirty="0">
                <a:solidFill>
                  <a:srgbClr val="FFC000"/>
                </a:solidFill>
              </a:endParaRPr>
            </a:p>
          </p:txBody>
        </p:sp>
        <p:sp>
          <p:nvSpPr>
            <p:cNvPr id="23" name="TextBox 22"/>
            <p:cNvSpPr txBox="1"/>
            <p:nvPr/>
          </p:nvSpPr>
          <p:spPr>
            <a:xfrm>
              <a:off x="6464445" y="3415119"/>
              <a:ext cx="1255281" cy="369332"/>
            </a:xfrm>
            <a:prstGeom prst="rect">
              <a:avLst/>
            </a:prstGeom>
            <a:noFill/>
          </p:spPr>
          <p:txBody>
            <a:bodyPr wrap="square" rtlCol="0">
              <a:spAutoFit/>
            </a:bodyPr>
            <a:lstStyle/>
            <a:p>
              <a:r>
                <a:rPr lang="en-US" dirty="0" smtClean="0">
                  <a:solidFill>
                    <a:srgbClr val="0070C0"/>
                  </a:solidFill>
                </a:rPr>
                <a:t>30-40%</a:t>
              </a:r>
              <a:endParaRPr lang="en-US" dirty="0">
                <a:solidFill>
                  <a:srgbClr val="0070C0"/>
                </a:solidFill>
              </a:endParaRPr>
            </a:p>
          </p:txBody>
        </p:sp>
        <p:sp>
          <p:nvSpPr>
            <p:cNvPr id="24" name="TextBox 23"/>
            <p:cNvSpPr txBox="1"/>
            <p:nvPr/>
          </p:nvSpPr>
          <p:spPr>
            <a:xfrm>
              <a:off x="7449829" y="3425752"/>
              <a:ext cx="1430007" cy="369332"/>
            </a:xfrm>
            <a:prstGeom prst="rect">
              <a:avLst/>
            </a:prstGeom>
            <a:noFill/>
          </p:spPr>
          <p:txBody>
            <a:bodyPr wrap="none" rtlCol="0">
              <a:spAutoFit/>
            </a:bodyPr>
            <a:lstStyle/>
            <a:p>
              <a:r>
                <a:rPr lang="en-US" dirty="0" smtClean="0">
                  <a:solidFill>
                    <a:srgbClr val="0070C0"/>
                  </a:solidFill>
                </a:rPr>
                <a:t>Global Equity</a:t>
              </a:r>
              <a:endParaRPr lang="en-US" dirty="0">
                <a:solidFill>
                  <a:srgbClr val="0070C0"/>
                </a:solidFill>
              </a:endParaRPr>
            </a:p>
          </p:txBody>
        </p:sp>
        <p:sp>
          <p:nvSpPr>
            <p:cNvPr id="25" name="TextBox 24"/>
            <p:cNvSpPr txBox="1"/>
            <p:nvPr/>
          </p:nvSpPr>
          <p:spPr>
            <a:xfrm>
              <a:off x="6464445" y="4721444"/>
              <a:ext cx="1184161" cy="369332"/>
            </a:xfrm>
            <a:prstGeom prst="rect">
              <a:avLst/>
            </a:prstGeom>
            <a:noFill/>
          </p:spPr>
          <p:txBody>
            <a:bodyPr wrap="square" rtlCol="0">
              <a:spAutoFit/>
            </a:bodyPr>
            <a:lstStyle/>
            <a:p>
              <a:r>
                <a:rPr lang="en-US" dirty="0" smtClean="0">
                  <a:solidFill>
                    <a:schemeClr val="accent1"/>
                  </a:solidFill>
                </a:rPr>
                <a:t>30-40%</a:t>
              </a:r>
              <a:endParaRPr lang="en-US" dirty="0">
                <a:solidFill>
                  <a:schemeClr val="accent1"/>
                </a:solidFill>
              </a:endParaRPr>
            </a:p>
          </p:txBody>
        </p:sp>
        <p:sp>
          <p:nvSpPr>
            <p:cNvPr id="26" name="TextBox 25"/>
            <p:cNvSpPr txBox="1"/>
            <p:nvPr/>
          </p:nvSpPr>
          <p:spPr>
            <a:xfrm>
              <a:off x="7449829" y="4720027"/>
              <a:ext cx="1697709" cy="369332"/>
            </a:xfrm>
            <a:prstGeom prst="rect">
              <a:avLst/>
            </a:prstGeom>
            <a:noFill/>
          </p:spPr>
          <p:txBody>
            <a:bodyPr wrap="none" rtlCol="0">
              <a:spAutoFit/>
            </a:bodyPr>
            <a:lstStyle/>
            <a:p>
              <a:r>
                <a:rPr lang="en-US" dirty="0" smtClean="0">
                  <a:solidFill>
                    <a:schemeClr val="accent1"/>
                  </a:solidFill>
                </a:rPr>
                <a:t>Canadian Equity</a:t>
              </a:r>
              <a:endParaRPr lang="en-US" dirty="0">
                <a:solidFill>
                  <a:schemeClr val="accent1"/>
                </a:solidFill>
              </a:endParaRPr>
            </a:p>
          </p:txBody>
        </p:sp>
      </p:grpSp>
    </p:spTree>
  </p:cSld>
  <p:clrMapOvr>
    <a:masterClrMapping/>
  </p:clrMapOvr>
  <p:transition advTm="5125"/>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41</a:t>
            </a:fld>
            <a:endParaRPr lang="en-US"/>
          </a:p>
        </p:txBody>
      </p:sp>
      <p:sp>
        <p:nvSpPr>
          <p:cNvPr id="5" name="TextBox 3"/>
          <p:cNvSpPr txBox="1">
            <a:spLocks noChangeArrowheads="1"/>
          </p:cNvSpPr>
          <p:nvPr/>
        </p:nvSpPr>
        <p:spPr bwMode="auto">
          <a:xfrm>
            <a:off x="2425700" y="2705100"/>
            <a:ext cx="4216400" cy="830263"/>
          </a:xfrm>
          <a:prstGeom prst="rect">
            <a:avLst/>
          </a:prstGeom>
          <a:noFill/>
          <a:ln w="9525">
            <a:noFill/>
            <a:miter lim="800000"/>
            <a:headEnd/>
            <a:tailEnd/>
          </a:ln>
        </p:spPr>
        <p:txBody>
          <a:bodyPr wrap="none">
            <a:spAutoFit/>
          </a:bodyPr>
          <a:lstStyle/>
          <a:p>
            <a:pPr algn="ctr"/>
            <a:r>
              <a:rPr lang="en-CA" sz="4800"/>
              <a:t>Canadian Equity</a:t>
            </a:r>
          </a:p>
        </p:txBody>
      </p:sp>
      <p:sp>
        <p:nvSpPr>
          <p:cNvPr id="6" name="TextBox 7"/>
          <p:cNvSpPr txBox="1">
            <a:spLocks noChangeArrowheads="1"/>
          </p:cNvSpPr>
          <p:nvPr/>
        </p:nvSpPr>
        <p:spPr bwMode="auto">
          <a:xfrm>
            <a:off x="7119938" y="4876800"/>
            <a:ext cx="1598612" cy="646113"/>
          </a:xfrm>
          <a:prstGeom prst="rect">
            <a:avLst/>
          </a:prstGeom>
          <a:noFill/>
          <a:ln w="9525">
            <a:noFill/>
            <a:miter lim="800000"/>
            <a:headEnd/>
            <a:tailEnd/>
          </a:ln>
        </p:spPr>
        <p:txBody>
          <a:bodyPr wrap="none">
            <a:spAutoFit/>
          </a:bodyPr>
          <a:lstStyle/>
          <a:p>
            <a:pPr algn="r"/>
            <a:r>
              <a:rPr lang="en-CA"/>
              <a:t>Jerry Chen</a:t>
            </a:r>
          </a:p>
          <a:p>
            <a:pPr algn="r"/>
            <a:r>
              <a:rPr lang="en-CA"/>
              <a:t>jerryc@sfu.ca</a:t>
            </a:r>
          </a:p>
        </p:txBody>
      </p:sp>
      <p:pic>
        <p:nvPicPr>
          <p:cNvPr id="7" name="Picture 10" descr="Canada.png"/>
          <p:cNvPicPr>
            <a:picLocks noChangeAspect="1"/>
          </p:cNvPicPr>
          <p:nvPr/>
        </p:nvPicPr>
        <p:blipFill>
          <a:blip r:embed="rId2" cstate="print"/>
          <a:srcRect/>
          <a:stretch>
            <a:fillRect/>
          </a:stretch>
        </p:blipFill>
        <p:spPr bwMode="auto">
          <a:xfrm>
            <a:off x="7045325" y="2495550"/>
            <a:ext cx="1341438" cy="1339850"/>
          </a:xfrm>
          <a:prstGeom prst="rect">
            <a:avLst/>
          </a:prstGeom>
          <a:noFill/>
          <a:ln w="9525">
            <a:noFill/>
            <a:miter lim="800000"/>
            <a:headEnd/>
            <a:tailEnd/>
          </a:ln>
        </p:spPr>
      </p:pic>
    </p:spTree>
  </p:cSld>
  <p:clrMapOvr>
    <a:masterClrMapping/>
  </p:clrMapOvr>
  <p:transition advTm="10968"/>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42</a:t>
            </a:fld>
            <a:endParaRPr lang="en-US"/>
          </a:p>
        </p:txBody>
      </p:sp>
      <p:sp>
        <p:nvSpPr>
          <p:cNvPr id="5" name="TextBox 4"/>
          <p:cNvSpPr txBox="1"/>
          <p:nvPr/>
        </p:nvSpPr>
        <p:spPr>
          <a:xfrm>
            <a:off x="2405063" y="1057275"/>
            <a:ext cx="4343400" cy="584200"/>
          </a:xfrm>
          <a:prstGeom prst="rect">
            <a:avLst/>
          </a:prstGeom>
          <a:noFill/>
        </p:spPr>
        <p:txBody>
          <a:bodyPr>
            <a:spAutoFit/>
          </a:bodyPr>
          <a:lstStyle/>
          <a:p>
            <a:pPr algn="ctr">
              <a:defRPr/>
            </a:pPr>
            <a:r>
              <a:rPr lang="en-CA" sz="3200" dirty="0">
                <a:latin typeface="+mj-lt"/>
                <a:cs typeface="+mn-cs"/>
              </a:rPr>
              <a:t>Canadian Equity Strategy</a:t>
            </a:r>
          </a:p>
        </p:txBody>
      </p:sp>
      <p:sp>
        <p:nvSpPr>
          <p:cNvPr id="6" name="TextBox 5"/>
          <p:cNvSpPr txBox="1"/>
          <p:nvPr/>
        </p:nvSpPr>
        <p:spPr>
          <a:xfrm>
            <a:off x="641350" y="1638300"/>
            <a:ext cx="7826375" cy="3354388"/>
          </a:xfrm>
          <a:prstGeom prst="rect">
            <a:avLst/>
          </a:prstGeom>
          <a:noFill/>
        </p:spPr>
        <p:txBody>
          <a:bodyPr>
            <a:spAutoFit/>
          </a:bodyPr>
          <a:lstStyle/>
          <a:p>
            <a:pPr algn="ctr"/>
            <a:endParaRPr lang="en-CA" sz="2000" b="1" u="sng"/>
          </a:p>
          <a:p>
            <a:pPr marL="0" lvl="1">
              <a:lnSpc>
                <a:spcPct val="200000"/>
              </a:lnSpc>
              <a:buFont typeface="Arial" charset="0"/>
              <a:buChar char="•"/>
            </a:pPr>
            <a:r>
              <a:rPr lang="en-CA" sz="2400">
                <a:latin typeface="Calibri" pitchFamily="34" charset="0"/>
              </a:rPr>
              <a:t>  </a:t>
            </a:r>
            <a:r>
              <a:rPr lang="en-CA" sz="2400"/>
              <a:t> </a:t>
            </a:r>
            <a:r>
              <a:rPr lang="en-CA" sz="2400">
                <a:latin typeface="Calibri" pitchFamily="34" charset="0"/>
              </a:rPr>
              <a:t>37.69% of SIAS portfolio </a:t>
            </a:r>
          </a:p>
          <a:p>
            <a:pPr marL="0" lvl="1">
              <a:lnSpc>
                <a:spcPct val="200000"/>
              </a:lnSpc>
              <a:buFont typeface="Arial" charset="0"/>
              <a:buChar char="•"/>
            </a:pPr>
            <a:r>
              <a:rPr lang="en-CA" sz="2400">
                <a:latin typeface="Calibri" pitchFamily="34" charset="0"/>
              </a:rPr>
              <a:t>   S&amp;P/TSX was down about 6%</a:t>
            </a:r>
          </a:p>
          <a:p>
            <a:pPr marL="0" lvl="1">
              <a:lnSpc>
                <a:spcPct val="200000"/>
              </a:lnSpc>
              <a:buFont typeface="Arial" charset="0"/>
              <a:buChar char="•"/>
            </a:pPr>
            <a:r>
              <a:rPr lang="en-CA" sz="2400">
                <a:latin typeface="Calibri" pitchFamily="34" charset="0"/>
              </a:rPr>
              <a:t>  SIAS Canadian Equity 110 b.p. worse</a:t>
            </a:r>
          </a:p>
          <a:p>
            <a:pPr marL="0" lvl="1">
              <a:lnSpc>
                <a:spcPct val="200000"/>
              </a:lnSpc>
              <a:buFont typeface="Arial" charset="0"/>
              <a:buChar char="•"/>
            </a:pPr>
            <a:r>
              <a:rPr lang="en-CA" sz="2400">
                <a:latin typeface="Calibri" pitchFamily="34" charset="0"/>
              </a:rPr>
              <a:t>  Materials, Materials, Materials:   -150 b.p. alpha</a:t>
            </a:r>
          </a:p>
        </p:txBody>
      </p:sp>
    </p:spTree>
  </p:cSld>
  <p:clrMapOvr>
    <a:masterClrMapping/>
  </p:clrMapOvr>
  <p:transition advTm="16797"/>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43</a:t>
            </a:fld>
            <a:endParaRPr lang="en-US"/>
          </a:p>
        </p:txBody>
      </p:sp>
      <p:sp>
        <p:nvSpPr>
          <p:cNvPr id="5" name="Title 1"/>
          <p:cNvSpPr txBox="1">
            <a:spLocks/>
          </p:cNvSpPr>
          <p:nvPr/>
        </p:nvSpPr>
        <p:spPr>
          <a:xfrm>
            <a:off x="403225" y="914400"/>
            <a:ext cx="8229600" cy="7318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0" i="0" u="none" strike="noStrike" kern="1200" cap="none" spc="0" normalizeH="0" baseline="0" noProof="0" smtClean="0">
                <a:ln>
                  <a:noFill/>
                </a:ln>
                <a:solidFill>
                  <a:schemeClr val="tx1"/>
                </a:solidFill>
                <a:effectLst/>
                <a:uLnTx/>
                <a:uFillTx/>
                <a:latin typeface="+mj-lt"/>
                <a:ea typeface="+mj-ea"/>
                <a:cs typeface="+mj-cs"/>
              </a:rPr>
              <a:t>Problem stocks, sub-sector allocation</a:t>
            </a:r>
          </a:p>
        </p:txBody>
      </p:sp>
      <p:sp>
        <p:nvSpPr>
          <p:cNvPr id="6" name="TextBox 23"/>
          <p:cNvSpPr txBox="1">
            <a:spLocks noChangeArrowheads="1"/>
          </p:cNvSpPr>
          <p:nvPr/>
        </p:nvSpPr>
        <p:spPr bwMode="auto">
          <a:xfrm>
            <a:off x="328613" y="1555750"/>
            <a:ext cx="8181975" cy="2032000"/>
          </a:xfrm>
          <a:prstGeom prst="rect">
            <a:avLst/>
          </a:prstGeom>
          <a:noFill/>
          <a:ln w="9525">
            <a:noFill/>
            <a:miter lim="800000"/>
            <a:headEnd/>
            <a:tailEnd/>
          </a:ln>
        </p:spPr>
        <p:txBody>
          <a:bodyPr>
            <a:spAutoFit/>
          </a:bodyPr>
          <a:lstStyle/>
          <a:p>
            <a:pPr>
              <a:buFont typeface="Arial" charset="0"/>
              <a:buChar char="•"/>
            </a:pPr>
            <a:endParaRPr lang="en-CA"/>
          </a:p>
          <a:p>
            <a:pPr>
              <a:buFont typeface="Arial" charset="0"/>
              <a:buChar char="•"/>
            </a:pPr>
            <a:r>
              <a:rPr lang="en-CA"/>
              <a:t>  Materials sector outperformed TSX in Q2; our holdings did not</a:t>
            </a:r>
            <a:br>
              <a:rPr lang="en-CA"/>
            </a:br>
            <a:endParaRPr lang="en-CA"/>
          </a:p>
          <a:p>
            <a:pPr>
              <a:buFont typeface="Arial" charset="0"/>
              <a:buChar char="•"/>
            </a:pPr>
            <a:r>
              <a:rPr lang="en-CA"/>
              <a:t>  Mining: First Quantum, Teck, Inmet                                               (-94 b.p.)</a:t>
            </a:r>
            <a:br>
              <a:rPr lang="en-CA"/>
            </a:br>
            <a:r>
              <a:rPr lang="en-CA"/>
              <a:t>  </a:t>
            </a:r>
          </a:p>
          <a:p>
            <a:pPr>
              <a:buFont typeface="Arial" charset="0"/>
              <a:buChar char="•"/>
            </a:pPr>
            <a:r>
              <a:rPr lang="en-CA"/>
              <a:t>  Gold:    Gold stocks outperformed, but we didn’t have                  (-43 b.p.)</a:t>
            </a:r>
          </a:p>
          <a:p>
            <a:r>
              <a:rPr lang="en-CA"/>
              <a:t> </a:t>
            </a:r>
          </a:p>
        </p:txBody>
      </p:sp>
      <p:sp>
        <p:nvSpPr>
          <p:cNvPr id="7" name="Rectangle 6"/>
          <p:cNvSpPr/>
          <p:nvPr/>
        </p:nvSpPr>
        <p:spPr bwMode="auto">
          <a:xfrm>
            <a:off x="7289800" y="4686300"/>
            <a:ext cx="668338" cy="1130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8" name="Rectangle 7"/>
          <p:cNvSpPr/>
          <p:nvPr/>
        </p:nvSpPr>
        <p:spPr bwMode="auto">
          <a:xfrm>
            <a:off x="8026400" y="4706938"/>
            <a:ext cx="668338" cy="110966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9" name="TextBox 14"/>
          <p:cNvSpPr txBox="1">
            <a:spLocks noChangeArrowheads="1"/>
          </p:cNvSpPr>
          <p:nvPr/>
        </p:nvSpPr>
        <p:spPr bwMode="auto">
          <a:xfrm>
            <a:off x="7316788" y="4714875"/>
            <a:ext cx="677862" cy="277813"/>
          </a:xfrm>
          <a:prstGeom prst="rect">
            <a:avLst/>
          </a:prstGeom>
          <a:noFill/>
          <a:ln w="9525">
            <a:noFill/>
            <a:miter lim="800000"/>
            <a:headEnd/>
            <a:tailEnd/>
          </a:ln>
        </p:spPr>
        <p:txBody>
          <a:bodyPr>
            <a:spAutoFit/>
          </a:bodyPr>
          <a:lstStyle/>
          <a:p>
            <a:r>
              <a:rPr lang="en-US" sz="1200"/>
              <a:t>20.0%</a:t>
            </a:r>
          </a:p>
        </p:txBody>
      </p:sp>
      <p:sp>
        <p:nvSpPr>
          <p:cNvPr id="10" name="TextBox 17"/>
          <p:cNvSpPr txBox="1">
            <a:spLocks noChangeArrowheads="1"/>
          </p:cNvSpPr>
          <p:nvPr/>
        </p:nvSpPr>
        <p:spPr bwMode="auto">
          <a:xfrm>
            <a:off x="8077200" y="4665663"/>
            <a:ext cx="730250" cy="276225"/>
          </a:xfrm>
          <a:prstGeom prst="rect">
            <a:avLst/>
          </a:prstGeom>
          <a:noFill/>
          <a:ln w="9525">
            <a:noFill/>
            <a:miter lim="800000"/>
            <a:headEnd/>
            <a:tailEnd/>
          </a:ln>
        </p:spPr>
        <p:txBody>
          <a:bodyPr>
            <a:spAutoFit/>
          </a:bodyPr>
          <a:lstStyle/>
          <a:p>
            <a:r>
              <a:rPr lang="en-US" sz="1200"/>
              <a:t>19.9%</a:t>
            </a:r>
          </a:p>
        </p:txBody>
      </p:sp>
      <p:sp>
        <p:nvSpPr>
          <p:cNvPr id="11" name="TextBox 18"/>
          <p:cNvSpPr txBox="1">
            <a:spLocks noChangeArrowheads="1"/>
          </p:cNvSpPr>
          <p:nvPr/>
        </p:nvSpPr>
        <p:spPr bwMode="auto">
          <a:xfrm>
            <a:off x="7305675" y="5830888"/>
            <a:ext cx="1414463" cy="307975"/>
          </a:xfrm>
          <a:prstGeom prst="rect">
            <a:avLst/>
          </a:prstGeom>
          <a:noFill/>
          <a:ln w="9525">
            <a:noFill/>
            <a:miter lim="800000"/>
            <a:headEnd/>
            <a:tailEnd/>
          </a:ln>
        </p:spPr>
        <p:txBody>
          <a:bodyPr>
            <a:spAutoFit/>
          </a:bodyPr>
          <a:lstStyle/>
          <a:p>
            <a:r>
              <a:rPr lang="en-US" sz="1400"/>
              <a:t>SIAS      Bench</a:t>
            </a:r>
          </a:p>
        </p:txBody>
      </p:sp>
      <p:sp>
        <p:nvSpPr>
          <p:cNvPr id="12" name="TextBox 24"/>
          <p:cNvSpPr txBox="1">
            <a:spLocks noChangeArrowheads="1"/>
          </p:cNvSpPr>
          <p:nvPr/>
        </p:nvSpPr>
        <p:spPr bwMode="auto">
          <a:xfrm>
            <a:off x="7239000" y="4106863"/>
            <a:ext cx="1608138" cy="322262"/>
          </a:xfrm>
          <a:prstGeom prst="rect">
            <a:avLst/>
          </a:prstGeom>
          <a:noFill/>
          <a:ln w="9525">
            <a:noFill/>
            <a:miter lim="800000"/>
            <a:headEnd/>
            <a:tailEnd/>
          </a:ln>
        </p:spPr>
        <p:txBody>
          <a:bodyPr>
            <a:spAutoFit/>
          </a:bodyPr>
          <a:lstStyle/>
          <a:p>
            <a:r>
              <a:rPr lang="en-US" sz="1500"/>
              <a:t>Market Weights</a:t>
            </a:r>
          </a:p>
        </p:txBody>
      </p:sp>
      <p:graphicFrame>
        <p:nvGraphicFramePr>
          <p:cNvPr id="13" name="Chart 12"/>
          <p:cNvGraphicFramePr/>
          <p:nvPr/>
        </p:nvGraphicFramePr>
        <p:xfrm>
          <a:off x="272716" y="3758364"/>
          <a:ext cx="4438650" cy="246697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4"/>
          <p:cNvSpPr txBox="1">
            <a:spLocks noChangeArrowheads="1"/>
          </p:cNvSpPr>
          <p:nvPr/>
        </p:nvSpPr>
        <p:spPr bwMode="auto">
          <a:xfrm>
            <a:off x="511175" y="3444875"/>
            <a:ext cx="3536950" cy="523875"/>
          </a:xfrm>
          <a:prstGeom prst="rect">
            <a:avLst/>
          </a:prstGeom>
          <a:noFill/>
          <a:ln w="9525">
            <a:noFill/>
            <a:miter lim="800000"/>
            <a:headEnd/>
            <a:tailEnd/>
          </a:ln>
        </p:spPr>
        <p:txBody>
          <a:bodyPr>
            <a:spAutoFit/>
          </a:bodyPr>
          <a:lstStyle/>
          <a:p>
            <a:pPr algn="ctr"/>
            <a:r>
              <a:rPr lang="en-US" sz="1400"/>
              <a:t>Gold and Copper Spot Price, Indexed to 100 at 3/31/2010</a:t>
            </a:r>
          </a:p>
        </p:txBody>
      </p:sp>
    </p:spTree>
  </p:cSld>
  <p:clrMapOvr>
    <a:masterClrMapping/>
  </p:clrMapOvr>
  <p:transition advTm="14531"/>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44</a:t>
            </a:fld>
            <a:endParaRPr lang="en-US"/>
          </a:p>
        </p:txBody>
      </p:sp>
      <p:sp>
        <p:nvSpPr>
          <p:cNvPr id="5" name="Title 1"/>
          <p:cNvSpPr txBox="1">
            <a:spLocks/>
          </p:cNvSpPr>
          <p:nvPr/>
        </p:nvSpPr>
        <p:spPr bwMode="auto">
          <a:xfrm>
            <a:off x="0" y="1014413"/>
            <a:ext cx="4137025" cy="531812"/>
          </a:xfrm>
          <a:prstGeom prst="rect">
            <a:avLst/>
          </a:prstGeom>
          <a:noFill/>
          <a:ln w="9525">
            <a:noFill/>
            <a:miter lim="800000"/>
            <a:headEnd/>
            <a:tailEnd/>
          </a:ln>
        </p:spPr>
        <p:txBody>
          <a:bodyPr anchor="ctr"/>
          <a:lstStyle/>
          <a:p>
            <a:pPr algn="ctr" eaLnBrk="0" hangingPunct="0">
              <a:defRPr/>
            </a:pPr>
            <a:r>
              <a:rPr lang="en-CA" sz="3200" dirty="0">
                <a:latin typeface="+mj-lt"/>
                <a:ea typeface="+mj-ea"/>
                <a:cs typeface="+mj-cs"/>
              </a:rPr>
              <a:t>First Quantum </a:t>
            </a:r>
            <a:r>
              <a:rPr lang="en-CA" sz="2400" dirty="0">
                <a:latin typeface="+mj-lt"/>
                <a:ea typeface="+mj-ea"/>
                <a:cs typeface="+mj-cs"/>
              </a:rPr>
              <a:t>(TSE:FM)</a:t>
            </a:r>
          </a:p>
        </p:txBody>
      </p:sp>
      <p:grpSp>
        <p:nvGrpSpPr>
          <p:cNvPr id="6" name="Group 7"/>
          <p:cNvGrpSpPr>
            <a:grpSpLocks/>
          </p:cNvGrpSpPr>
          <p:nvPr/>
        </p:nvGrpSpPr>
        <p:grpSpPr bwMode="auto">
          <a:xfrm>
            <a:off x="1203325" y="1652588"/>
            <a:ext cx="6626225" cy="3767137"/>
            <a:chOff x="-177636" y="1028576"/>
            <a:chExt cx="6625937" cy="3767611"/>
          </a:xfrm>
        </p:grpSpPr>
        <p:pic>
          <p:nvPicPr>
            <p:cNvPr id="7" name="Picture 3"/>
            <p:cNvPicPr>
              <a:picLocks noChangeAspect="1" noChangeArrowheads="1"/>
            </p:cNvPicPr>
            <p:nvPr/>
          </p:nvPicPr>
          <p:blipFill>
            <a:blip r:embed="rId2" cstate="print"/>
            <a:srcRect t="92445" r="351"/>
            <a:stretch>
              <a:fillRect/>
            </a:stretch>
          </p:blipFill>
          <p:spPr bwMode="auto">
            <a:xfrm>
              <a:off x="-177636" y="4405745"/>
              <a:ext cx="6614062" cy="390442"/>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r="172" b="34435"/>
            <a:stretch>
              <a:fillRect/>
            </a:stretch>
          </p:blipFill>
          <p:spPr bwMode="auto">
            <a:xfrm>
              <a:off x="-177636" y="1028576"/>
              <a:ext cx="6625937" cy="3389045"/>
            </a:xfrm>
            <a:prstGeom prst="rect">
              <a:avLst/>
            </a:prstGeom>
            <a:noFill/>
            <a:ln w="9525">
              <a:noFill/>
              <a:miter lim="800000"/>
              <a:headEnd/>
              <a:tailEnd/>
            </a:ln>
          </p:spPr>
        </p:pic>
      </p:grpSp>
      <p:sp>
        <p:nvSpPr>
          <p:cNvPr id="9" name="TextBox 23"/>
          <p:cNvSpPr txBox="1">
            <a:spLocks noChangeArrowheads="1"/>
          </p:cNvSpPr>
          <p:nvPr/>
        </p:nvSpPr>
        <p:spPr bwMode="auto">
          <a:xfrm>
            <a:off x="1182688" y="5446713"/>
            <a:ext cx="6959600" cy="923925"/>
          </a:xfrm>
          <a:prstGeom prst="rect">
            <a:avLst/>
          </a:prstGeom>
          <a:noFill/>
          <a:ln w="9525">
            <a:noFill/>
            <a:miter lim="800000"/>
            <a:headEnd/>
            <a:tailEnd/>
          </a:ln>
        </p:spPr>
        <p:txBody>
          <a:bodyPr>
            <a:spAutoFit/>
          </a:bodyPr>
          <a:lstStyle/>
          <a:p>
            <a:pPr>
              <a:buFont typeface="Arial" charset="0"/>
              <a:buChar char="•"/>
            </a:pPr>
            <a:endParaRPr lang="en-CA"/>
          </a:p>
          <a:p>
            <a:r>
              <a:rPr lang="en-CA"/>
              <a:t>Q2 Performance: </a:t>
            </a:r>
            <a:r>
              <a:rPr lang="en-CA" b="1">
                <a:solidFill>
                  <a:schemeClr val="accent1"/>
                </a:solidFill>
              </a:rPr>
              <a:t>- 35.9%</a:t>
            </a:r>
            <a:r>
              <a:rPr lang="en-CA">
                <a:solidFill>
                  <a:schemeClr val="accent1"/>
                </a:solidFill>
              </a:rPr>
              <a:t>                                      </a:t>
            </a:r>
            <a:r>
              <a:rPr lang="en-CA"/>
              <a:t>Post Q2: </a:t>
            </a:r>
            <a:r>
              <a:rPr lang="en-CA" b="1">
                <a:solidFill>
                  <a:srgbClr val="92D050"/>
                </a:solidFill>
              </a:rPr>
              <a:t>+ 14%</a:t>
            </a:r>
            <a:r>
              <a:rPr lang="en-CA" b="1">
                <a:solidFill>
                  <a:schemeClr val="accent1"/>
                </a:solidFill>
              </a:rPr>
              <a:t> </a:t>
            </a:r>
          </a:p>
          <a:p>
            <a:r>
              <a:rPr lang="en-CA"/>
              <a:t> </a:t>
            </a:r>
          </a:p>
        </p:txBody>
      </p:sp>
    </p:spTree>
  </p:cSld>
  <p:clrMapOvr>
    <a:masterClrMapping/>
  </p:clrMapOvr>
  <p:transition advTm="13922"/>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45</a:t>
            </a:fld>
            <a:endParaRPr lang="en-US"/>
          </a:p>
        </p:txBody>
      </p:sp>
      <p:grpSp>
        <p:nvGrpSpPr>
          <p:cNvPr id="5" name="Group 15"/>
          <p:cNvGrpSpPr>
            <a:grpSpLocks/>
          </p:cNvGrpSpPr>
          <p:nvPr/>
        </p:nvGrpSpPr>
        <p:grpSpPr bwMode="auto">
          <a:xfrm>
            <a:off x="1238250" y="1592263"/>
            <a:ext cx="6829425" cy="3873500"/>
            <a:chOff x="1705895" y="1885950"/>
            <a:chExt cx="6830410" cy="3873137"/>
          </a:xfrm>
        </p:grpSpPr>
        <p:pic>
          <p:nvPicPr>
            <p:cNvPr id="6" name="Picture 3"/>
            <p:cNvPicPr>
              <a:picLocks noChangeAspect="1" noChangeArrowheads="1"/>
            </p:cNvPicPr>
            <p:nvPr/>
          </p:nvPicPr>
          <p:blipFill>
            <a:blip r:embed="rId2" cstate="print"/>
            <a:srcRect t="93044" r="4845"/>
            <a:stretch>
              <a:fillRect/>
            </a:stretch>
          </p:blipFill>
          <p:spPr bwMode="auto">
            <a:xfrm>
              <a:off x="1705895" y="5391323"/>
              <a:ext cx="6460815" cy="367764"/>
            </a:xfrm>
            <a:prstGeom prst="rect">
              <a:avLst/>
            </a:prstGeom>
            <a:noFill/>
            <a:ln w="9525">
              <a:noFill/>
              <a:miter lim="800000"/>
              <a:headEnd/>
              <a:tailEnd/>
            </a:ln>
          </p:spPr>
        </p:pic>
        <p:pic>
          <p:nvPicPr>
            <p:cNvPr id="7" name="Picture 3"/>
            <p:cNvPicPr>
              <a:picLocks noChangeAspect="1" noChangeArrowheads="1"/>
            </p:cNvPicPr>
            <p:nvPr/>
          </p:nvPicPr>
          <p:blipFill>
            <a:blip r:embed="rId2" cstate="print"/>
            <a:srcRect r="298" b="34363"/>
            <a:stretch>
              <a:fillRect/>
            </a:stretch>
          </p:blipFill>
          <p:spPr bwMode="auto">
            <a:xfrm>
              <a:off x="1766731" y="1936742"/>
              <a:ext cx="6769574" cy="3469821"/>
            </a:xfrm>
            <a:prstGeom prst="rect">
              <a:avLst/>
            </a:prstGeom>
            <a:noFill/>
            <a:ln w="9525">
              <a:noFill/>
              <a:miter lim="800000"/>
              <a:headEnd/>
              <a:tailEnd/>
            </a:ln>
          </p:spPr>
        </p:pic>
        <p:sp>
          <p:nvSpPr>
            <p:cNvPr id="8" name="Rectangle 7"/>
            <p:cNvSpPr/>
            <p:nvPr/>
          </p:nvSpPr>
          <p:spPr>
            <a:xfrm>
              <a:off x="5791122" y="1885950"/>
              <a:ext cx="1581378" cy="3515982"/>
            </a:xfrm>
            <a:prstGeom prst="rect">
              <a:avLst/>
            </a:prstGeom>
            <a:solidFill>
              <a:srgbClr val="B37065">
                <a:alpha val="4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100">
                <a:solidFill>
                  <a:srgbClr val="FFFFFF"/>
                </a:solidFill>
                <a:cs typeface="Arial" charset="0"/>
              </a:endParaRPr>
            </a:p>
          </p:txBody>
        </p:sp>
      </p:grpSp>
      <p:sp>
        <p:nvSpPr>
          <p:cNvPr id="9" name="Title 1"/>
          <p:cNvSpPr txBox="1">
            <a:spLocks/>
          </p:cNvSpPr>
          <p:nvPr/>
        </p:nvSpPr>
        <p:spPr bwMode="auto">
          <a:xfrm>
            <a:off x="-22225" y="928688"/>
            <a:ext cx="4779963" cy="409575"/>
          </a:xfrm>
          <a:prstGeom prst="rect">
            <a:avLst/>
          </a:prstGeom>
          <a:noFill/>
          <a:ln w="9525">
            <a:noFill/>
            <a:miter lim="800000"/>
            <a:headEnd/>
            <a:tailEnd/>
          </a:ln>
        </p:spPr>
        <p:txBody>
          <a:bodyPr anchor="ctr"/>
          <a:lstStyle/>
          <a:p>
            <a:pPr algn="ctr" eaLnBrk="0" hangingPunct="0">
              <a:defRPr/>
            </a:pPr>
            <a:r>
              <a:rPr lang="en-CA" sz="3200" dirty="0" err="1">
                <a:latin typeface="+mj-lt"/>
                <a:ea typeface="+mj-ea"/>
                <a:cs typeface="+mj-cs"/>
              </a:rPr>
              <a:t>Teck</a:t>
            </a:r>
            <a:r>
              <a:rPr lang="en-CA" sz="3200" dirty="0">
                <a:latin typeface="+mj-lt"/>
                <a:ea typeface="+mj-ea"/>
                <a:cs typeface="+mj-cs"/>
              </a:rPr>
              <a:t> Resources </a:t>
            </a:r>
            <a:r>
              <a:rPr lang="en-CA" sz="2400" dirty="0">
                <a:latin typeface="+mj-lt"/>
                <a:ea typeface="+mj-ea"/>
                <a:cs typeface="+mj-cs"/>
              </a:rPr>
              <a:t>(TSE:TCK/B)</a:t>
            </a:r>
          </a:p>
        </p:txBody>
      </p:sp>
      <p:sp>
        <p:nvSpPr>
          <p:cNvPr id="10" name="TextBox 23"/>
          <p:cNvSpPr txBox="1">
            <a:spLocks noChangeArrowheads="1"/>
          </p:cNvSpPr>
          <p:nvPr/>
        </p:nvSpPr>
        <p:spPr bwMode="auto">
          <a:xfrm>
            <a:off x="1203325" y="5446713"/>
            <a:ext cx="7069138" cy="923925"/>
          </a:xfrm>
          <a:prstGeom prst="rect">
            <a:avLst/>
          </a:prstGeom>
          <a:noFill/>
          <a:ln w="9525">
            <a:noFill/>
            <a:miter lim="800000"/>
            <a:headEnd/>
            <a:tailEnd/>
          </a:ln>
        </p:spPr>
        <p:txBody>
          <a:bodyPr>
            <a:spAutoFit/>
          </a:bodyPr>
          <a:lstStyle/>
          <a:p>
            <a:pPr>
              <a:buFont typeface="Arial" charset="0"/>
              <a:buChar char="•"/>
            </a:pPr>
            <a:endParaRPr lang="en-CA"/>
          </a:p>
          <a:p>
            <a:r>
              <a:rPr lang="en-CA"/>
              <a:t>Q2 Performance: </a:t>
            </a:r>
            <a:r>
              <a:rPr lang="en-CA" b="1">
                <a:solidFill>
                  <a:schemeClr val="accent1"/>
                </a:solidFill>
              </a:rPr>
              <a:t>- 28.9%</a:t>
            </a:r>
            <a:r>
              <a:rPr lang="en-CA">
                <a:solidFill>
                  <a:schemeClr val="accent1"/>
                </a:solidFill>
              </a:rPr>
              <a:t>                                      </a:t>
            </a:r>
            <a:r>
              <a:rPr lang="en-CA"/>
              <a:t>Post Q2: </a:t>
            </a:r>
            <a:r>
              <a:rPr lang="en-CA" b="1">
                <a:solidFill>
                  <a:srgbClr val="92D050"/>
                </a:solidFill>
              </a:rPr>
              <a:t>+ 8.84%</a:t>
            </a:r>
            <a:r>
              <a:rPr lang="en-CA" b="1">
                <a:solidFill>
                  <a:schemeClr val="accent1"/>
                </a:solidFill>
              </a:rPr>
              <a:t> </a:t>
            </a:r>
          </a:p>
          <a:p>
            <a:r>
              <a:rPr lang="en-CA"/>
              <a:t> </a:t>
            </a:r>
          </a:p>
        </p:txBody>
      </p:sp>
    </p:spTree>
  </p:cSld>
  <p:clrMapOvr>
    <a:masterClrMapping/>
  </p:clrMapOvr>
  <p:transition advTm="2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46</a:t>
            </a:fld>
            <a:endParaRPr lang="en-US"/>
          </a:p>
        </p:txBody>
      </p:sp>
      <p:sp>
        <p:nvSpPr>
          <p:cNvPr id="5" name="Title 1"/>
          <p:cNvSpPr txBox="1">
            <a:spLocks/>
          </p:cNvSpPr>
          <p:nvPr/>
        </p:nvSpPr>
        <p:spPr bwMode="auto">
          <a:xfrm>
            <a:off x="0" y="879475"/>
            <a:ext cx="4530725" cy="652463"/>
          </a:xfrm>
          <a:prstGeom prst="rect">
            <a:avLst/>
          </a:prstGeom>
          <a:noFill/>
          <a:ln w="9525">
            <a:noFill/>
            <a:miter lim="800000"/>
            <a:headEnd/>
            <a:tailEnd/>
          </a:ln>
        </p:spPr>
        <p:txBody>
          <a:bodyPr anchor="ctr"/>
          <a:lstStyle/>
          <a:p>
            <a:pPr algn="ctr" eaLnBrk="0" hangingPunct="0">
              <a:defRPr/>
            </a:pPr>
            <a:r>
              <a:rPr lang="en-CA" sz="3200" dirty="0" err="1">
                <a:latin typeface="+mj-lt"/>
                <a:ea typeface="+mj-ea"/>
                <a:cs typeface="+mj-cs"/>
              </a:rPr>
              <a:t>Inmet</a:t>
            </a:r>
            <a:r>
              <a:rPr lang="en-CA" sz="3200" dirty="0">
                <a:latin typeface="+mj-lt"/>
                <a:ea typeface="+mj-ea"/>
                <a:cs typeface="+mj-cs"/>
              </a:rPr>
              <a:t> Mining </a:t>
            </a:r>
            <a:r>
              <a:rPr lang="en-CA" sz="2400" dirty="0">
                <a:latin typeface="+mj-lt"/>
                <a:ea typeface="+mj-ea"/>
                <a:cs typeface="+mj-cs"/>
              </a:rPr>
              <a:t>(TSE:IMN)</a:t>
            </a:r>
          </a:p>
        </p:txBody>
      </p:sp>
      <p:grpSp>
        <p:nvGrpSpPr>
          <p:cNvPr id="6" name="Group 12"/>
          <p:cNvGrpSpPr>
            <a:grpSpLocks/>
          </p:cNvGrpSpPr>
          <p:nvPr/>
        </p:nvGrpSpPr>
        <p:grpSpPr bwMode="auto">
          <a:xfrm>
            <a:off x="1209675" y="1598613"/>
            <a:ext cx="6780213" cy="3876675"/>
            <a:chOff x="1257300" y="1562099"/>
            <a:chExt cx="6915150" cy="4030545"/>
          </a:xfrm>
        </p:grpSpPr>
        <p:pic>
          <p:nvPicPr>
            <p:cNvPr id="7" name="Picture 8"/>
            <p:cNvPicPr>
              <a:picLocks noChangeAspect="1" noChangeArrowheads="1"/>
            </p:cNvPicPr>
            <p:nvPr/>
          </p:nvPicPr>
          <p:blipFill>
            <a:blip r:embed="rId2" cstate="print"/>
            <a:srcRect/>
            <a:stretch>
              <a:fillRect/>
            </a:stretch>
          </p:blipFill>
          <p:spPr bwMode="auto">
            <a:xfrm>
              <a:off x="1257300" y="1562099"/>
              <a:ext cx="6915150" cy="4030545"/>
            </a:xfrm>
            <a:prstGeom prst="rect">
              <a:avLst/>
            </a:prstGeom>
            <a:noFill/>
            <a:ln w="9525">
              <a:noFill/>
              <a:miter lim="800000"/>
              <a:headEnd/>
              <a:tailEnd/>
            </a:ln>
          </p:spPr>
        </p:pic>
        <p:sp>
          <p:nvSpPr>
            <p:cNvPr id="8" name="Rectangle 7"/>
            <p:cNvSpPr/>
            <p:nvPr/>
          </p:nvSpPr>
          <p:spPr>
            <a:xfrm>
              <a:off x="5305034" y="1695790"/>
              <a:ext cx="1581855" cy="3515586"/>
            </a:xfrm>
            <a:prstGeom prst="rect">
              <a:avLst/>
            </a:prstGeom>
            <a:solidFill>
              <a:srgbClr val="B37065">
                <a:alpha val="4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100">
                <a:solidFill>
                  <a:srgbClr val="FFFFFF"/>
                </a:solidFill>
                <a:cs typeface="Arial" charset="0"/>
              </a:endParaRPr>
            </a:p>
          </p:txBody>
        </p:sp>
      </p:grpSp>
      <p:sp>
        <p:nvSpPr>
          <p:cNvPr id="9" name="TextBox 23"/>
          <p:cNvSpPr txBox="1">
            <a:spLocks noChangeArrowheads="1"/>
          </p:cNvSpPr>
          <p:nvPr/>
        </p:nvSpPr>
        <p:spPr bwMode="auto">
          <a:xfrm>
            <a:off x="1095375" y="5403850"/>
            <a:ext cx="7069138" cy="922338"/>
          </a:xfrm>
          <a:prstGeom prst="rect">
            <a:avLst/>
          </a:prstGeom>
          <a:noFill/>
          <a:ln w="9525">
            <a:noFill/>
            <a:miter lim="800000"/>
            <a:headEnd/>
            <a:tailEnd/>
          </a:ln>
        </p:spPr>
        <p:txBody>
          <a:bodyPr>
            <a:spAutoFit/>
          </a:bodyPr>
          <a:lstStyle/>
          <a:p>
            <a:pPr>
              <a:buFont typeface="Arial" charset="0"/>
              <a:buChar char="•"/>
            </a:pPr>
            <a:endParaRPr lang="en-CA"/>
          </a:p>
          <a:p>
            <a:r>
              <a:rPr lang="en-CA"/>
              <a:t>Q2 Performance: </a:t>
            </a:r>
            <a:r>
              <a:rPr lang="en-CA" b="1">
                <a:solidFill>
                  <a:schemeClr val="accent1"/>
                </a:solidFill>
              </a:rPr>
              <a:t>- 28.6%</a:t>
            </a:r>
            <a:r>
              <a:rPr lang="en-CA">
                <a:solidFill>
                  <a:schemeClr val="accent1"/>
                </a:solidFill>
              </a:rPr>
              <a:t>                                     </a:t>
            </a:r>
            <a:r>
              <a:rPr lang="en-CA"/>
              <a:t>Post Q2: </a:t>
            </a:r>
            <a:r>
              <a:rPr lang="en-CA" b="1">
                <a:solidFill>
                  <a:srgbClr val="92D050"/>
                </a:solidFill>
              </a:rPr>
              <a:t>+ 18.94%</a:t>
            </a:r>
            <a:r>
              <a:rPr lang="en-CA" b="1">
                <a:solidFill>
                  <a:schemeClr val="accent1"/>
                </a:solidFill>
              </a:rPr>
              <a:t> </a:t>
            </a:r>
          </a:p>
          <a:p>
            <a:r>
              <a:rPr lang="en-CA"/>
              <a:t> </a:t>
            </a:r>
          </a:p>
        </p:txBody>
      </p:sp>
    </p:spTree>
  </p:cSld>
  <p:clrMapOvr>
    <a:masterClrMapping/>
  </p:clrMapOvr>
  <p:transition advTm="1937"/>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47</a:t>
            </a:fld>
            <a:endParaRPr lang="en-US"/>
          </a:p>
        </p:txBody>
      </p:sp>
      <p:sp>
        <p:nvSpPr>
          <p:cNvPr id="5" name="Title 1"/>
          <p:cNvSpPr txBox="1">
            <a:spLocks/>
          </p:cNvSpPr>
          <p:nvPr/>
        </p:nvSpPr>
        <p:spPr>
          <a:xfrm>
            <a:off x="334963" y="609600"/>
            <a:ext cx="8474075" cy="1143000"/>
          </a:xfrm>
          <a:prstGeom prst="rect">
            <a:avLst/>
          </a:prstGeom>
        </p:spPr>
        <p:txBody>
          <a:bodyPr anchor="ctr">
            <a:normAutofit/>
          </a:bodyPr>
          <a:lstStyle/>
          <a:p>
            <a:pPr algn="ctr" fontAlgn="auto">
              <a:spcAft>
                <a:spcPts val="0"/>
              </a:spcAft>
              <a:defRPr/>
            </a:pPr>
            <a:r>
              <a:rPr lang="en-CA" sz="3200" dirty="0">
                <a:latin typeface="+mj-lt"/>
                <a:ea typeface="+mj-ea"/>
                <a:cs typeface="+mj-cs"/>
              </a:rPr>
              <a:t>Materials Holdings</a:t>
            </a:r>
          </a:p>
        </p:txBody>
      </p:sp>
      <p:graphicFrame>
        <p:nvGraphicFramePr>
          <p:cNvPr id="6" name="Content Placeholder 3"/>
          <p:cNvGraphicFramePr>
            <a:graphicFrameLocks/>
          </p:cNvGraphicFramePr>
          <p:nvPr/>
        </p:nvGraphicFramePr>
        <p:xfrm>
          <a:off x="261938" y="1627188"/>
          <a:ext cx="8657113" cy="4465122"/>
        </p:xfrm>
        <a:graphic>
          <a:graphicData uri="http://schemas.openxmlformats.org/drawingml/2006/table">
            <a:tbl>
              <a:tblPr firstRow="1" bandRow="1">
                <a:tableStyleId>{69012ECD-51FC-41F1-AA8D-1B2483CD663E}</a:tableStyleId>
              </a:tblPr>
              <a:tblGrid>
                <a:gridCol w="2576948"/>
                <a:gridCol w="1258784"/>
                <a:gridCol w="1543792"/>
                <a:gridCol w="1508166"/>
                <a:gridCol w="1769423"/>
              </a:tblGrid>
              <a:tr h="718170">
                <a:tc>
                  <a:txBody>
                    <a:bodyPr/>
                    <a:lstStyle/>
                    <a:p>
                      <a:r>
                        <a:rPr lang="en-CA" sz="2000" dirty="0" smtClean="0"/>
                        <a:t>Company</a:t>
                      </a:r>
                      <a:endParaRPr lang="en-CA" sz="2000" dirty="0"/>
                    </a:p>
                  </a:txBody>
                  <a:tcPr/>
                </a:tc>
                <a:tc>
                  <a:txBody>
                    <a:bodyPr/>
                    <a:lstStyle/>
                    <a:p>
                      <a:pPr algn="ctr"/>
                      <a:r>
                        <a:rPr lang="en-CA" sz="2000" dirty="0" smtClean="0"/>
                        <a:t>Weights</a:t>
                      </a:r>
                      <a:endParaRPr lang="en-CA" sz="2000" dirty="0"/>
                    </a:p>
                  </a:txBody>
                  <a:tcPr/>
                </a:tc>
                <a:tc>
                  <a:txBody>
                    <a:bodyPr/>
                    <a:lstStyle/>
                    <a:p>
                      <a:pPr algn="ctr"/>
                      <a:r>
                        <a:rPr lang="en-CA" sz="2000" dirty="0" smtClean="0"/>
                        <a:t>%</a:t>
                      </a:r>
                      <a:r>
                        <a:rPr lang="en-CA" sz="2000" baseline="0" dirty="0" smtClean="0"/>
                        <a:t> Change</a:t>
                      </a:r>
                      <a:endParaRPr lang="en-CA" sz="2000" dirty="0"/>
                    </a:p>
                  </a:txBody>
                  <a:tcPr/>
                </a:tc>
                <a:tc>
                  <a:txBody>
                    <a:bodyPr/>
                    <a:lstStyle/>
                    <a:p>
                      <a:pPr algn="ctr"/>
                      <a:r>
                        <a:rPr lang="en-CA" sz="2000" dirty="0" smtClean="0"/>
                        <a:t>Q2 Price</a:t>
                      </a:r>
                      <a:endParaRPr lang="en-CA" sz="2000" dirty="0"/>
                    </a:p>
                  </a:txBody>
                  <a:tcPr/>
                </a:tc>
                <a:tc>
                  <a:txBody>
                    <a:bodyPr/>
                    <a:lstStyle/>
                    <a:p>
                      <a:pPr algn="ctr"/>
                      <a:r>
                        <a:rPr lang="en-CA" sz="2000" dirty="0" smtClean="0"/>
                        <a:t>Current Price</a:t>
                      </a:r>
                      <a:endParaRPr lang="en-CA" sz="2000" dirty="0"/>
                    </a:p>
                  </a:txBody>
                  <a:tcPr/>
                </a:tc>
              </a:tr>
              <a:tr h="685818">
                <a:tc>
                  <a:txBody>
                    <a:bodyPr/>
                    <a:lstStyle/>
                    <a:p>
                      <a:r>
                        <a:rPr lang="en-CA" sz="2000" b="1" dirty="0" smtClean="0">
                          <a:solidFill>
                            <a:schemeClr val="accent3"/>
                          </a:solidFill>
                        </a:rPr>
                        <a:t>BARRICK GOLD CORP</a:t>
                      </a:r>
                    </a:p>
                  </a:txBody>
                  <a:tcPr anchor="ctr"/>
                </a:tc>
                <a:tc>
                  <a:txBody>
                    <a:bodyPr/>
                    <a:lstStyle/>
                    <a:p>
                      <a:pPr algn="ctr"/>
                      <a:r>
                        <a:rPr lang="en-CA" sz="2000" dirty="0" smtClean="0"/>
                        <a:t>5.23%</a:t>
                      </a:r>
                      <a:endParaRPr lang="en-CA" sz="2000" dirty="0"/>
                    </a:p>
                  </a:txBody>
                  <a:tcPr anchor="ctr"/>
                </a:tc>
                <a:tc>
                  <a:txBody>
                    <a:bodyPr/>
                    <a:lstStyle/>
                    <a:p>
                      <a:pPr algn="ctr"/>
                      <a:r>
                        <a:rPr lang="en-CA" sz="2000" dirty="0" smtClean="0"/>
                        <a:t>24.0%</a:t>
                      </a:r>
                      <a:endParaRPr lang="en-CA" sz="2000" dirty="0"/>
                    </a:p>
                  </a:txBody>
                  <a:tcPr anchor="ctr">
                    <a:solidFill>
                      <a:srgbClr val="92D050"/>
                    </a:solidFill>
                  </a:tcPr>
                </a:tc>
                <a:tc>
                  <a:txBody>
                    <a:bodyPr/>
                    <a:lstStyle/>
                    <a:p>
                      <a:pPr algn="ctr"/>
                      <a:r>
                        <a:rPr lang="en-CA" sz="2000" dirty="0" smtClean="0"/>
                        <a:t>48.32</a:t>
                      </a:r>
                    </a:p>
                  </a:txBody>
                  <a:tcPr anchor="ctr"/>
                </a:tc>
                <a:tc>
                  <a:txBody>
                    <a:bodyPr/>
                    <a:lstStyle/>
                    <a:p>
                      <a:pPr algn="ctr"/>
                      <a:r>
                        <a:rPr lang="en-CA" sz="2000" dirty="0" smtClean="0"/>
                        <a:t>44.31</a:t>
                      </a:r>
                    </a:p>
                  </a:txBody>
                  <a:tcPr anchor="ctr"/>
                </a:tc>
              </a:tr>
              <a:tr h="501840">
                <a:tc>
                  <a:txBody>
                    <a:bodyPr/>
                    <a:lstStyle/>
                    <a:p>
                      <a:r>
                        <a:rPr lang="en-CA" sz="2000" b="1" dirty="0" smtClean="0">
                          <a:solidFill>
                            <a:srgbClr val="00B0F0"/>
                          </a:solidFill>
                        </a:rPr>
                        <a:t>POTASH</a:t>
                      </a:r>
                    </a:p>
                  </a:txBody>
                  <a:tcPr anchor="ctr"/>
                </a:tc>
                <a:tc>
                  <a:txBody>
                    <a:bodyPr/>
                    <a:lstStyle/>
                    <a:p>
                      <a:pPr algn="ctr"/>
                      <a:r>
                        <a:rPr lang="en-CA" sz="2000" dirty="0" smtClean="0"/>
                        <a:t>4.47%</a:t>
                      </a:r>
                      <a:endParaRPr lang="en-CA" sz="2000" dirty="0"/>
                    </a:p>
                  </a:txBody>
                  <a:tcPr anchor="ctr"/>
                </a:tc>
                <a:tc>
                  <a:txBody>
                    <a:bodyPr/>
                    <a:lstStyle/>
                    <a:p>
                      <a:pPr algn="ctr"/>
                      <a:r>
                        <a:rPr lang="en-CA" sz="2000" dirty="0" smtClean="0"/>
                        <a:t>-24.4%</a:t>
                      </a:r>
                      <a:endParaRPr lang="en-CA" sz="2000" dirty="0"/>
                    </a:p>
                  </a:txBody>
                  <a:tcPr anchor="ctr">
                    <a:solidFill>
                      <a:schemeClr val="accent2">
                        <a:lumMod val="20000"/>
                        <a:lumOff val="80000"/>
                      </a:schemeClr>
                    </a:solidFill>
                  </a:tcPr>
                </a:tc>
                <a:tc>
                  <a:txBody>
                    <a:bodyPr/>
                    <a:lstStyle/>
                    <a:p>
                      <a:pPr algn="ctr"/>
                      <a:r>
                        <a:rPr lang="en-CA" sz="2000" dirty="0" smtClean="0"/>
                        <a:t>91.69</a:t>
                      </a:r>
                    </a:p>
                  </a:txBody>
                  <a:tcPr anchor="ctr"/>
                </a:tc>
                <a:tc>
                  <a:txBody>
                    <a:bodyPr/>
                    <a:lstStyle/>
                    <a:p>
                      <a:pPr algn="ctr"/>
                      <a:r>
                        <a:rPr lang="en-CA" sz="2000" dirty="0" smtClean="0"/>
                        <a:t>112.90</a:t>
                      </a:r>
                    </a:p>
                  </a:txBody>
                  <a:tcPr anchor="ctr"/>
                </a:tc>
              </a:tr>
              <a:tr h="501840">
                <a:tc>
                  <a:txBody>
                    <a:bodyPr/>
                    <a:lstStyle/>
                    <a:p>
                      <a:r>
                        <a:rPr lang="en-CA" sz="2000" b="1" dirty="0" smtClean="0">
                          <a:solidFill>
                            <a:srgbClr val="00B0F0"/>
                          </a:solidFill>
                        </a:rPr>
                        <a:t>AGRIUM INC</a:t>
                      </a:r>
                    </a:p>
                  </a:txBody>
                  <a:tcPr anchor="ctr"/>
                </a:tc>
                <a:tc>
                  <a:txBody>
                    <a:bodyPr/>
                    <a:lstStyle/>
                    <a:p>
                      <a:pPr algn="ctr"/>
                      <a:r>
                        <a:rPr lang="en-CA" sz="2000" dirty="0" smtClean="0"/>
                        <a:t>1.59%</a:t>
                      </a:r>
                      <a:endParaRPr lang="en-CA" sz="2000" dirty="0"/>
                    </a:p>
                  </a:txBody>
                  <a:tcPr anchor="ctr"/>
                </a:tc>
                <a:tc>
                  <a:txBody>
                    <a:bodyPr/>
                    <a:lstStyle/>
                    <a:p>
                      <a:pPr algn="ctr"/>
                      <a:r>
                        <a:rPr lang="en-CA" sz="2000" dirty="0" smtClean="0"/>
                        <a:t>-27.6%</a:t>
                      </a:r>
                      <a:endParaRPr lang="en-CA" sz="2000" dirty="0"/>
                    </a:p>
                  </a:txBody>
                  <a:tcPr anchor="ctr">
                    <a:solidFill>
                      <a:schemeClr val="accent2">
                        <a:lumMod val="20000"/>
                        <a:lumOff val="80000"/>
                      </a:schemeClr>
                    </a:solidFill>
                  </a:tcPr>
                </a:tc>
                <a:tc>
                  <a:txBody>
                    <a:bodyPr/>
                    <a:lstStyle/>
                    <a:p>
                      <a:pPr algn="ctr"/>
                      <a:r>
                        <a:rPr lang="en-CA" sz="2000" dirty="0" smtClean="0"/>
                        <a:t>52.00</a:t>
                      </a:r>
                    </a:p>
                  </a:txBody>
                  <a:tcPr anchor="ctr"/>
                </a:tc>
                <a:tc>
                  <a:txBody>
                    <a:bodyPr/>
                    <a:lstStyle/>
                    <a:p>
                      <a:pPr algn="ctr"/>
                      <a:r>
                        <a:rPr lang="en-CA" sz="2000" dirty="0" smtClean="0"/>
                        <a:t>67.21</a:t>
                      </a:r>
                    </a:p>
                  </a:txBody>
                  <a:tcPr anchor="ctr"/>
                </a:tc>
              </a:tr>
              <a:tr h="685818">
                <a:tc>
                  <a:txBody>
                    <a:bodyPr/>
                    <a:lstStyle/>
                    <a:p>
                      <a:r>
                        <a:rPr lang="en-CA" sz="2000" b="1" dirty="0" smtClean="0">
                          <a:solidFill>
                            <a:srgbClr val="002060"/>
                          </a:solidFill>
                        </a:rPr>
                        <a:t>INMET MINING CORP</a:t>
                      </a:r>
                    </a:p>
                  </a:txBody>
                  <a:tcPr anchor="ctr"/>
                </a:tc>
                <a:tc>
                  <a:txBody>
                    <a:bodyPr/>
                    <a:lstStyle/>
                    <a:p>
                      <a:pPr algn="ctr"/>
                      <a:r>
                        <a:rPr lang="en-CA" sz="2000" dirty="0" smtClean="0"/>
                        <a:t>2.25%</a:t>
                      </a:r>
                      <a:endParaRPr lang="en-CA" sz="2000" dirty="0"/>
                    </a:p>
                  </a:txBody>
                  <a:tcPr anchor="ctr"/>
                </a:tc>
                <a:tc>
                  <a:txBody>
                    <a:bodyPr/>
                    <a:lstStyle/>
                    <a:p>
                      <a:pPr algn="ctr"/>
                      <a:r>
                        <a:rPr lang="en-CA" sz="2000" dirty="0" smtClean="0"/>
                        <a:t>-28.6%</a:t>
                      </a:r>
                      <a:endParaRPr lang="en-CA" sz="2000" dirty="0"/>
                    </a:p>
                  </a:txBody>
                  <a:tcPr anchor="ctr">
                    <a:solidFill>
                      <a:schemeClr val="accent2">
                        <a:lumMod val="20000"/>
                        <a:lumOff val="80000"/>
                      </a:schemeClr>
                    </a:solidFill>
                  </a:tcPr>
                </a:tc>
                <a:tc>
                  <a:txBody>
                    <a:bodyPr/>
                    <a:lstStyle/>
                    <a:p>
                      <a:pPr algn="ctr"/>
                      <a:r>
                        <a:rPr lang="en-CA" sz="2000" dirty="0" smtClean="0"/>
                        <a:t>42.15</a:t>
                      </a:r>
                    </a:p>
                  </a:txBody>
                  <a:tcPr anchor="ctr"/>
                </a:tc>
                <a:tc>
                  <a:txBody>
                    <a:bodyPr/>
                    <a:lstStyle/>
                    <a:p>
                      <a:pPr algn="ctr"/>
                      <a:r>
                        <a:rPr lang="en-CA" sz="2000" dirty="0" smtClean="0"/>
                        <a:t>49.76</a:t>
                      </a:r>
                    </a:p>
                  </a:txBody>
                  <a:tcPr anchor="ctr"/>
                </a:tc>
              </a:tr>
              <a:tr h="685818">
                <a:tc>
                  <a:txBody>
                    <a:bodyPr/>
                    <a:lstStyle/>
                    <a:p>
                      <a:r>
                        <a:rPr lang="en-CA" sz="2000" b="1" dirty="0" smtClean="0">
                          <a:solidFill>
                            <a:srgbClr val="002060"/>
                          </a:solidFill>
                        </a:rPr>
                        <a:t>TECK RESOURCES LTD</a:t>
                      </a:r>
                    </a:p>
                  </a:txBody>
                  <a:tcPr anchor="ctr"/>
                </a:tc>
                <a:tc>
                  <a:txBody>
                    <a:bodyPr/>
                    <a:lstStyle/>
                    <a:p>
                      <a:pPr algn="ctr"/>
                      <a:r>
                        <a:rPr lang="en-CA" sz="2000" dirty="0" smtClean="0"/>
                        <a:t>4.38%</a:t>
                      </a:r>
                      <a:endParaRPr lang="en-CA" sz="2000" dirty="0"/>
                    </a:p>
                  </a:txBody>
                  <a:tcPr anchor="ctr"/>
                </a:tc>
                <a:tc>
                  <a:txBody>
                    <a:bodyPr/>
                    <a:lstStyle/>
                    <a:p>
                      <a:pPr algn="ctr"/>
                      <a:r>
                        <a:rPr lang="en-CA" sz="2000" dirty="0" smtClean="0"/>
                        <a:t>-28.9%</a:t>
                      </a:r>
                      <a:endParaRPr lang="en-CA" sz="2000" dirty="0"/>
                    </a:p>
                  </a:txBody>
                  <a:tcPr anchor="ctr">
                    <a:solidFill>
                      <a:schemeClr val="accent2">
                        <a:lumMod val="20000"/>
                        <a:lumOff val="80000"/>
                      </a:schemeClr>
                    </a:solidFill>
                  </a:tcPr>
                </a:tc>
                <a:tc>
                  <a:txBody>
                    <a:bodyPr/>
                    <a:lstStyle/>
                    <a:p>
                      <a:pPr algn="ctr"/>
                      <a:r>
                        <a:rPr lang="en-CA" sz="2000" dirty="0" smtClean="0"/>
                        <a:t>31.48</a:t>
                      </a:r>
                    </a:p>
                  </a:txBody>
                  <a:tcPr anchor="ctr"/>
                </a:tc>
                <a:tc>
                  <a:txBody>
                    <a:bodyPr/>
                    <a:lstStyle/>
                    <a:p>
                      <a:pPr algn="ctr"/>
                      <a:r>
                        <a:rPr lang="en-CA" sz="2000" dirty="0" smtClean="0"/>
                        <a:t>34.66</a:t>
                      </a:r>
                    </a:p>
                  </a:txBody>
                  <a:tcPr anchor="ctr"/>
                </a:tc>
              </a:tr>
              <a:tr h="685818">
                <a:tc>
                  <a:txBody>
                    <a:bodyPr/>
                    <a:lstStyle/>
                    <a:p>
                      <a:r>
                        <a:rPr lang="en-CA" sz="2000" b="1" dirty="0" smtClean="0">
                          <a:solidFill>
                            <a:srgbClr val="002060"/>
                          </a:solidFill>
                        </a:rPr>
                        <a:t>FIRST QUANTUM</a:t>
                      </a:r>
                    </a:p>
                  </a:txBody>
                  <a:tcPr anchor="ctr"/>
                </a:tc>
                <a:tc>
                  <a:txBody>
                    <a:bodyPr/>
                    <a:lstStyle/>
                    <a:p>
                      <a:pPr algn="ctr"/>
                      <a:r>
                        <a:rPr lang="en-CA" sz="2000" dirty="0" smtClean="0"/>
                        <a:t>2.51%</a:t>
                      </a:r>
                      <a:endParaRPr lang="en-CA" sz="2000" dirty="0"/>
                    </a:p>
                  </a:txBody>
                  <a:tcPr anchor="ctr"/>
                </a:tc>
                <a:tc>
                  <a:txBody>
                    <a:bodyPr/>
                    <a:lstStyle/>
                    <a:p>
                      <a:pPr algn="ctr"/>
                      <a:r>
                        <a:rPr lang="en-CA" sz="2000" dirty="0" smtClean="0"/>
                        <a:t>-35.9%</a:t>
                      </a:r>
                      <a:endParaRPr lang="en-CA" sz="2000" dirty="0"/>
                    </a:p>
                  </a:txBody>
                  <a:tcPr anchor="ctr">
                    <a:solidFill>
                      <a:schemeClr val="accent2">
                        <a:lumMod val="20000"/>
                        <a:lumOff val="80000"/>
                      </a:schemeClr>
                    </a:solidFill>
                  </a:tcPr>
                </a:tc>
                <a:tc>
                  <a:txBody>
                    <a:bodyPr/>
                    <a:lstStyle/>
                    <a:p>
                      <a:pPr algn="ctr"/>
                      <a:r>
                        <a:rPr lang="en-CA" sz="2000" dirty="0" smtClean="0"/>
                        <a:t>53.55</a:t>
                      </a:r>
                    </a:p>
                  </a:txBody>
                  <a:tcPr anchor="ctr"/>
                </a:tc>
                <a:tc>
                  <a:txBody>
                    <a:bodyPr/>
                    <a:lstStyle/>
                    <a:p>
                      <a:pPr algn="ctr"/>
                      <a:r>
                        <a:rPr lang="en-CA" sz="2000" dirty="0" smtClean="0"/>
                        <a:t>61.79</a:t>
                      </a:r>
                    </a:p>
                  </a:txBody>
                  <a:tcPr anchor="ctr"/>
                </a:tc>
              </a:tr>
            </a:tbl>
          </a:graphicData>
        </a:graphic>
      </p:graphicFrame>
    </p:spTree>
  </p:cSld>
  <p:clrMapOvr>
    <a:masterClrMapping/>
  </p:clrMapOvr>
  <p:transition advTm="41766"/>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48</a:t>
            </a:fld>
            <a:endParaRPr lang="en-US"/>
          </a:p>
        </p:txBody>
      </p:sp>
      <p:sp>
        <p:nvSpPr>
          <p:cNvPr id="5" name="Title 1"/>
          <p:cNvSpPr txBox="1">
            <a:spLocks/>
          </p:cNvSpPr>
          <p:nvPr/>
        </p:nvSpPr>
        <p:spPr bwMode="auto">
          <a:xfrm>
            <a:off x="403225" y="914400"/>
            <a:ext cx="8229600" cy="731838"/>
          </a:xfrm>
          <a:prstGeom prst="rect">
            <a:avLst/>
          </a:prstGeom>
          <a:noFill/>
          <a:ln w="9525">
            <a:noFill/>
            <a:miter lim="800000"/>
            <a:headEnd/>
            <a:tailEnd/>
          </a:ln>
        </p:spPr>
        <p:txBody>
          <a:bodyPr anchor="ctr"/>
          <a:lstStyle/>
          <a:p>
            <a:pPr algn="ctr" eaLnBrk="0" hangingPunct="0">
              <a:defRPr/>
            </a:pPr>
            <a:r>
              <a:rPr lang="en-CA" sz="3200" dirty="0">
                <a:latin typeface="+mj-lt"/>
                <a:ea typeface="+mj-ea"/>
                <a:cs typeface="+mj-cs"/>
              </a:rPr>
              <a:t>Materials Strategy</a:t>
            </a:r>
          </a:p>
        </p:txBody>
      </p:sp>
      <p:sp>
        <p:nvSpPr>
          <p:cNvPr id="6" name="TextBox 23"/>
          <p:cNvSpPr txBox="1">
            <a:spLocks noChangeArrowheads="1"/>
          </p:cNvSpPr>
          <p:nvPr/>
        </p:nvSpPr>
        <p:spPr bwMode="auto">
          <a:xfrm>
            <a:off x="627063" y="2343150"/>
            <a:ext cx="7788275" cy="1477963"/>
          </a:xfrm>
          <a:prstGeom prst="rect">
            <a:avLst/>
          </a:prstGeom>
          <a:noFill/>
          <a:ln w="9525">
            <a:noFill/>
            <a:miter lim="800000"/>
            <a:headEnd/>
            <a:tailEnd/>
          </a:ln>
        </p:spPr>
        <p:txBody>
          <a:bodyPr>
            <a:spAutoFit/>
          </a:bodyPr>
          <a:lstStyle/>
          <a:p>
            <a:pPr>
              <a:buFont typeface="Arial" charset="0"/>
              <a:buChar char="•"/>
            </a:pPr>
            <a:endParaRPr lang="en-CA" dirty="0"/>
          </a:p>
          <a:p>
            <a:pPr>
              <a:buFont typeface="Arial" charset="0"/>
              <a:buChar char="•"/>
            </a:pPr>
            <a:r>
              <a:rPr lang="en-CA" dirty="0"/>
              <a:t>  Monitor allocations WITHIN the sector more carefully</a:t>
            </a:r>
            <a:br>
              <a:rPr lang="en-CA" dirty="0"/>
            </a:br>
            <a:endParaRPr lang="en-CA" dirty="0"/>
          </a:p>
          <a:p>
            <a:pPr>
              <a:buFont typeface="Arial" charset="0"/>
              <a:buChar char="•"/>
            </a:pPr>
            <a:r>
              <a:rPr lang="en-CA" dirty="0"/>
              <a:t>  Continue to underweight gold, but less extreme?</a:t>
            </a:r>
            <a:br>
              <a:rPr lang="en-CA" dirty="0"/>
            </a:br>
            <a:endParaRPr lang="en-CA" dirty="0"/>
          </a:p>
        </p:txBody>
      </p:sp>
    </p:spTree>
  </p:cSld>
  <p:clrMapOvr>
    <a:masterClrMapping/>
  </p:clrMapOvr>
  <p:transition advTm="20281"/>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49</a:t>
            </a:fld>
            <a:endParaRPr lang="en-US"/>
          </a:p>
        </p:txBody>
      </p:sp>
      <p:sp>
        <p:nvSpPr>
          <p:cNvPr id="5" name="Title 1"/>
          <p:cNvSpPr txBox="1">
            <a:spLocks/>
          </p:cNvSpPr>
          <p:nvPr/>
        </p:nvSpPr>
        <p:spPr>
          <a:xfrm>
            <a:off x="457200" y="990600"/>
            <a:ext cx="8229600" cy="7318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0" i="0" u="none" strike="noStrike" kern="1200" cap="none" spc="0" normalizeH="0" baseline="0" noProof="0" smtClean="0">
                <a:ln>
                  <a:noFill/>
                </a:ln>
                <a:solidFill>
                  <a:schemeClr val="tx1"/>
                </a:solidFill>
                <a:effectLst/>
                <a:uLnTx/>
                <a:uFillTx/>
                <a:latin typeface="+mj-lt"/>
                <a:ea typeface="+mj-ea"/>
                <a:cs typeface="+mj-cs"/>
              </a:rPr>
              <a:t>Energy Strategy</a:t>
            </a:r>
            <a:endParaRPr kumimoji="0" lang="en-CA" sz="3200" b="0" i="0" u="none" strike="noStrike" kern="1200" cap="none" spc="0" normalizeH="0" baseline="0" noProof="0" dirty="0" smtClean="0">
              <a:ln>
                <a:noFill/>
              </a:ln>
              <a:solidFill>
                <a:schemeClr val="tx1"/>
              </a:solidFill>
              <a:effectLst/>
              <a:uLnTx/>
              <a:uFillTx/>
              <a:latin typeface="+mj-lt"/>
              <a:ea typeface="+mj-ea"/>
              <a:cs typeface="+mj-cs"/>
            </a:endParaRPr>
          </a:p>
        </p:txBody>
      </p:sp>
      <p:grpSp>
        <p:nvGrpSpPr>
          <p:cNvPr id="6" name="Group 11"/>
          <p:cNvGrpSpPr>
            <a:grpSpLocks/>
          </p:cNvGrpSpPr>
          <p:nvPr/>
        </p:nvGrpSpPr>
        <p:grpSpPr bwMode="auto">
          <a:xfrm>
            <a:off x="7429500" y="4244975"/>
            <a:ext cx="1714500" cy="1993900"/>
            <a:chOff x="7239000" y="4106333"/>
            <a:chExt cx="1713648" cy="1994327"/>
          </a:xfrm>
        </p:grpSpPr>
        <p:sp>
          <p:nvSpPr>
            <p:cNvPr id="7" name="Rectangle 6"/>
            <p:cNvSpPr/>
            <p:nvPr/>
          </p:nvSpPr>
          <p:spPr>
            <a:xfrm>
              <a:off x="7289775" y="4585861"/>
              <a:ext cx="669592" cy="12305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8" name="Rectangle 7"/>
            <p:cNvSpPr/>
            <p:nvPr/>
          </p:nvSpPr>
          <p:spPr>
            <a:xfrm>
              <a:off x="8026009" y="4708125"/>
              <a:ext cx="669592" cy="11083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9" name="TextBox 16"/>
            <p:cNvSpPr txBox="1">
              <a:spLocks noChangeArrowheads="1"/>
            </p:cNvSpPr>
            <p:nvPr/>
          </p:nvSpPr>
          <p:spPr bwMode="auto">
            <a:xfrm>
              <a:off x="7306733" y="4584696"/>
              <a:ext cx="770029" cy="277058"/>
            </a:xfrm>
            <a:prstGeom prst="rect">
              <a:avLst/>
            </a:prstGeom>
            <a:noFill/>
            <a:ln w="9525">
              <a:noFill/>
              <a:miter lim="800000"/>
              <a:headEnd/>
              <a:tailEnd/>
            </a:ln>
          </p:spPr>
          <p:txBody>
            <a:bodyPr>
              <a:spAutoFit/>
            </a:bodyPr>
            <a:lstStyle/>
            <a:p>
              <a:r>
                <a:rPr lang="en-US" sz="1200"/>
                <a:t>27.4%</a:t>
              </a:r>
            </a:p>
          </p:txBody>
        </p:sp>
        <p:sp>
          <p:nvSpPr>
            <p:cNvPr id="10" name="TextBox 18"/>
            <p:cNvSpPr txBox="1">
              <a:spLocks noChangeArrowheads="1"/>
            </p:cNvSpPr>
            <p:nvPr/>
          </p:nvSpPr>
          <p:spPr bwMode="auto">
            <a:xfrm>
              <a:off x="8077200" y="4665126"/>
              <a:ext cx="735466" cy="277058"/>
            </a:xfrm>
            <a:prstGeom prst="rect">
              <a:avLst/>
            </a:prstGeom>
            <a:noFill/>
            <a:ln w="9525">
              <a:noFill/>
              <a:miter lim="800000"/>
              <a:headEnd/>
              <a:tailEnd/>
            </a:ln>
          </p:spPr>
          <p:txBody>
            <a:bodyPr>
              <a:spAutoFit/>
            </a:bodyPr>
            <a:lstStyle/>
            <a:p>
              <a:r>
                <a:rPr lang="en-US" sz="1200"/>
                <a:t>26.3%</a:t>
              </a:r>
            </a:p>
          </p:txBody>
        </p:sp>
        <p:sp>
          <p:nvSpPr>
            <p:cNvPr id="11" name="TextBox 21"/>
            <p:cNvSpPr txBox="1">
              <a:spLocks noChangeArrowheads="1"/>
            </p:cNvSpPr>
            <p:nvPr/>
          </p:nvSpPr>
          <p:spPr bwMode="auto">
            <a:xfrm>
              <a:off x="7266088" y="5792883"/>
              <a:ext cx="1686560" cy="307777"/>
            </a:xfrm>
            <a:prstGeom prst="rect">
              <a:avLst/>
            </a:prstGeom>
            <a:noFill/>
            <a:ln w="9525">
              <a:noFill/>
              <a:miter lim="800000"/>
              <a:headEnd/>
              <a:tailEnd/>
            </a:ln>
          </p:spPr>
          <p:txBody>
            <a:bodyPr>
              <a:spAutoFit/>
            </a:bodyPr>
            <a:lstStyle/>
            <a:p>
              <a:r>
                <a:rPr lang="en-US" sz="1400"/>
                <a:t>  SIAS     Bench</a:t>
              </a:r>
            </a:p>
          </p:txBody>
        </p:sp>
        <p:sp>
          <p:nvSpPr>
            <p:cNvPr id="12" name="TextBox 22"/>
            <p:cNvSpPr txBox="1">
              <a:spLocks noChangeArrowheads="1"/>
            </p:cNvSpPr>
            <p:nvPr/>
          </p:nvSpPr>
          <p:spPr bwMode="auto">
            <a:xfrm>
              <a:off x="7239000" y="4106333"/>
              <a:ext cx="1608667" cy="323165"/>
            </a:xfrm>
            <a:prstGeom prst="rect">
              <a:avLst/>
            </a:prstGeom>
            <a:noFill/>
            <a:ln w="9525">
              <a:noFill/>
              <a:miter lim="800000"/>
              <a:headEnd/>
              <a:tailEnd/>
            </a:ln>
          </p:spPr>
          <p:txBody>
            <a:bodyPr>
              <a:spAutoFit/>
            </a:bodyPr>
            <a:lstStyle/>
            <a:p>
              <a:r>
                <a:rPr lang="en-US" sz="1500"/>
                <a:t>Market Weights</a:t>
              </a:r>
            </a:p>
          </p:txBody>
        </p:sp>
      </p:grpSp>
      <p:sp>
        <p:nvSpPr>
          <p:cNvPr id="13" name="TextBox 25"/>
          <p:cNvSpPr txBox="1">
            <a:spLocks noChangeArrowheads="1"/>
          </p:cNvSpPr>
          <p:nvPr/>
        </p:nvSpPr>
        <p:spPr bwMode="auto">
          <a:xfrm>
            <a:off x="206375" y="4738688"/>
            <a:ext cx="7207250" cy="923925"/>
          </a:xfrm>
          <a:prstGeom prst="rect">
            <a:avLst/>
          </a:prstGeom>
          <a:noFill/>
          <a:ln w="9525">
            <a:noFill/>
            <a:miter lim="800000"/>
            <a:headEnd/>
            <a:tailEnd/>
          </a:ln>
        </p:spPr>
        <p:txBody>
          <a:bodyPr>
            <a:spAutoFit/>
          </a:bodyPr>
          <a:lstStyle/>
          <a:p>
            <a:pPr>
              <a:buFont typeface="Arial" charset="0"/>
              <a:buChar char="•"/>
            </a:pPr>
            <a:r>
              <a:rPr lang="en-US" b="1" dirty="0"/>
              <a:t>  </a:t>
            </a:r>
            <a:r>
              <a:rPr lang="en-US" dirty="0"/>
              <a:t>Short-term demand is in question, bullish on long-term</a:t>
            </a:r>
          </a:p>
          <a:p>
            <a:pPr>
              <a:buFont typeface="Arial" charset="0"/>
              <a:buChar char="•"/>
            </a:pPr>
            <a:r>
              <a:rPr lang="en-US" dirty="0"/>
              <a:t>  Overall economy, inventory level, shipping/pipeline show  support </a:t>
            </a:r>
          </a:p>
          <a:p>
            <a:pPr>
              <a:buFont typeface="Arial" charset="0"/>
              <a:buChar char="•"/>
            </a:pPr>
            <a:r>
              <a:rPr lang="en-US" b="1" dirty="0"/>
              <a:t>  </a:t>
            </a:r>
            <a:r>
              <a:rPr lang="en-US" b="1" dirty="0" smtClean="0"/>
              <a:t>Tighter </a:t>
            </a:r>
            <a:r>
              <a:rPr lang="en-US" b="1" dirty="0"/>
              <a:t>offshore drilling rules </a:t>
            </a:r>
            <a:r>
              <a:rPr lang="en-US" b="1" dirty="0" smtClean="0"/>
              <a:t>make </a:t>
            </a:r>
            <a:r>
              <a:rPr lang="en-US" b="1" dirty="0"/>
              <a:t>oil sands more appealing</a:t>
            </a:r>
          </a:p>
        </p:txBody>
      </p:sp>
      <p:pic>
        <p:nvPicPr>
          <p:cNvPr id="14" name="Picture 2"/>
          <p:cNvPicPr>
            <a:picLocks noChangeAspect="1" noChangeArrowheads="1"/>
          </p:cNvPicPr>
          <p:nvPr/>
        </p:nvPicPr>
        <p:blipFill>
          <a:blip r:embed="rId2" cstate="print"/>
          <a:srcRect/>
          <a:stretch>
            <a:fillRect/>
          </a:stretch>
        </p:blipFill>
        <p:spPr bwMode="auto">
          <a:xfrm>
            <a:off x="163513" y="1728788"/>
            <a:ext cx="4152900" cy="2135187"/>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4376738" y="1677988"/>
            <a:ext cx="4713287" cy="2193925"/>
          </a:xfrm>
          <a:prstGeom prst="rect">
            <a:avLst/>
          </a:prstGeom>
          <a:noFill/>
          <a:ln w="9525">
            <a:noFill/>
            <a:miter lim="800000"/>
            <a:headEnd/>
            <a:tailEnd/>
          </a:ln>
        </p:spPr>
      </p:pic>
    </p:spTree>
  </p:cSld>
  <p:clrMapOvr>
    <a:masterClrMapping/>
  </p:clrMapOvr>
  <p:transition advTm="4165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a:t>
            </a:fld>
            <a:endParaRPr lang="en-US"/>
          </a:p>
        </p:txBody>
      </p:sp>
      <p:sp>
        <p:nvSpPr>
          <p:cNvPr id="5" name="Rectangle 2"/>
          <p:cNvSpPr txBox="1">
            <a:spLocks/>
          </p:cNvSpPr>
          <p:nvPr/>
        </p:nvSpPr>
        <p:spPr>
          <a:xfrm>
            <a:off x="371475" y="1044575"/>
            <a:ext cx="8229600" cy="5111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0" i="0" u="none" strike="noStrike" kern="1200" cap="none" spc="0" normalizeH="0" baseline="0" noProof="0" dirty="0" smtClean="0">
                <a:ln>
                  <a:noFill/>
                </a:ln>
                <a:solidFill>
                  <a:schemeClr val="tx1"/>
                </a:solidFill>
                <a:effectLst/>
                <a:uLnTx/>
                <a:uFillTx/>
                <a:latin typeface="+mj-lt"/>
                <a:ea typeface="+mj-ea"/>
                <a:cs typeface="+mj-cs"/>
              </a:rPr>
              <a:t>Attribution Analysis</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Box 9"/>
          <p:cNvSpPr txBox="1">
            <a:spLocks noChangeArrowheads="1"/>
          </p:cNvSpPr>
          <p:nvPr/>
        </p:nvSpPr>
        <p:spPr bwMode="auto">
          <a:xfrm>
            <a:off x="6331778" y="1383334"/>
            <a:ext cx="2514600" cy="681038"/>
          </a:xfrm>
          <a:prstGeom prst="rect">
            <a:avLst/>
          </a:prstGeom>
          <a:noFill/>
          <a:ln w="9525">
            <a:solidFill>
              <a:schemeClr val="accent1"/>
            </a:solidFill>
            <a:miter lim="800000"/>
            <a:headEnd/>
            <a:tailEnd/>
          </a:ln>
        </p:spPr>
        <p:txBody>
          <a:bodyPr>
            <a:spAutoFit/>
          </a:bodyPr>
          <a:lstStyle/>
          <a:p>
            <a:pPr algn="ctr"/>
            <a:r>
              <a:rPr lang="en-CA" dirty="0">
                <a:latin typeface="Calibri" pitchFamily="34" charset="0"/>
              </a:rPr>
              <a:t>Portfolio excess return:</a:t>
            </a:r>
            <a:endParaRPr lang="en-CA" dirty="0" smtClean="0">
              <a:latin typeface="Calibri" pitchFamily="34" charset="0"/>
            </a:endParaRPr>
          </a:p>
          <a:p>
            <a:pPr algn="ctr"/>
            <a:r>
              <a:rPr lang="en-CA" sz="2000" b="1" dirty="0" smtClean="0">
                <a:solidFill>
                  <a:srgbClr val="C00000"/>
                </a:solidFill>
                <a:latin typeface="Calibri" pitchFamily="34" charset="0"/>
              </a:rPr>
              <a:t>66 </a:t>
            </a:r>
            <a:r>
              <a:rPr lang="en-CA" sz="2000" b="1" dirty="0">
                <a:solidFill>
                  <a:srgbClr val="C00000"/>
                </a:solidFill>
                <a:latin typeface="Calibri" pitchFamily="34" charset="0"/>
              </a:rPr>
              <a:t>bp</a:t>
            </a:r>
          </a:p>
        </p:txBody>
      </p:sp>
      <p:graphicFrame>
        <p:nvGraphicFramePr>
          <p:cNvPr id="7" name="Chart 6"/>
          <p:cNvGraphicFramePr/>
          <p:nvPr/>
        </p:nvGraphicFramePr>
        <p:xfrm>
          <a:off x="560387" y="2187574"/>
          <a:ext cx="8215313" cy="42894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20328"/>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50</a:t>
            </a:fld>
            <a:endParaRPr lang="en-US"/>
          </a:p>
        </p:txBody>
      </p:sp>
      <p:sp>
        <p:nvSpPr>
          <p:cNvPr id="5" name="Title 1"/>
          <p:cNvSpPr txBox="1">
            <a:spLocks/>
          </p:cNvSpPr>
          <p:nvPr/>
        </p:nvSpPr>
        <p:spPr>
          <a:xfrm>
            <a:off x="430213" y="981075"/>
            <a:ext cx="8229600" cy="7318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0" i="0" u="none" strike="noStrike" kern="1200" cap="none" spc="0" normalizeH="0" baseline="0" noProof="0" smtClean="0">
                <a:ln>
                  <a:noFill/>
                </a:ln>
                <a:solidFill>
                  <a:schemeClr val="tx1"/>
                </a:solidFill>
                <a:effectLst/>
                <a:uLnTx/>
                <a:uFillTx/>
                <a:latin typeface="+mj-lt"/>
                <a:ea typeface="+mj-ea"/>
                <a:cs typeface="+mj-cs"/>
              </a:rPr>
              <a:t>Major Financials Holdings</a:t>
            </a:r>
            <a:endParaRPr kumimoji="0" lang="en-CA"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Box 7"/>
          <p:cNvSpPr txBox="1">
            <a:spLocks noChangeArrowheads="1"/>
          </p:cNvSpPr>
          <p:nvPr/>
        </p:nvSpPr>
        <p:spPr bwMode="auto">
          <a:xfrm>
            <a:off x="531813" y="1801813"/>
            <a:ext cx="8080375" cy="369887"/>
          </a:xfrm>
          <a:prstGeom prst="rect">
            <a:avLst/>
          </a:prstGeom>
          <a:noFill/>
          <a:ln w="9525">
            <a:noFill/>
            <a:miter lim="800000"/>
            <a:headEnd/>
            <a:tailEnd/>
          </a:ln>
        </p:spPr>
        <p:txBody>
          <a:bodyPr>
            <a:spAutoFit/>
          </a:bodyPr>
          <a:lstStyle/>
          <a:p>
            <a:pPr>
              <a:buFont typeface="Arial" charset="0"/>
              <a:buChar char="•"/>
            </a:pPr>
            <a:r>
              <a:rPr lang="en-CA" dirty="0"/>
              <a:t>  Financials down 19 </a:t>
            </a:r>
            <a:r>
              <a:rPr lang="en-CA" dirty="0" err="1"/>
              <a:t>b.p</a:t>
            </a:r>
            <a:r>
              <a:rPr lang="en-CA" dirty="0"/>
              <a:t>. </a:t>
            </a:r>
          </a:p>
        </p:txBody>
      </p:sp>
      <p:graphicFrame>
        <p:nvGraphicFramePr>
          <p:cNvPr id="7" name="Content Placeholder 3"/>
          <p:cNvGraphicFramePr>
            <a:graphicFrameLocks noGrp="1"/>
          </p:cNvGraphicFramePr>
          <p:nvPr/>
        </p:nvGraphicFramePr>
        <p:xfrm>
          <a:off x="331788" y="2365375"/>
          <a:ext cx="8496300" cy="3500439"/>
        </p:xfrm>
        <a:graphic>
          <a:graphicData uri="http://schemas.openxmlformats.org/drawingml/2006/table">
            <a:tbl>
              <a:tblPr/>
              <a:tblGrid>
                <a:gridCol w="2528887"/>
                <a:gridCol w="1235075"/>
                <a:gridCol w="1516063"/>
                <a:gridCol w="1479550"/>
                <a:gridCol w="1736725"/>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Company</a:t>
                      </a:r>
                    </a:p>
                  </a:txBody>
                  <a:tcP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Weights</a:t>
                      </a:r>
                    </a:p>
                  </a:txBody>
                  <a:tcP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 Change</a:t>
                      </a:r>
                    </a:p>
                  </a:txBody>
                  <a:tcP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Q2 Price</a:t>
                      </a:r>
                    </a:p>
                  </a:txBody>
                  <a:tcP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Current Price</a:t>
                      </a:r>
                    </a:p>
                  </a:txBody>
                  <a:tcP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r>
              <a:tr h="811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smtClean="0">
                        <a:ln>
                          <a:noFill/>
                        </a:ln>
                        <a:solidFill>
                          <a:srgbClr val="0070C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070C0"/>
                          </a:solidFill>
                          <a:effectLst/>
                          <a:latin typeface="Calibri" pitchFamily="34" charset="0"/>
                          <a:cs typeface="Arial" charset="0"/>
                        </a:rPr>
                        <a:t>TD BANK</a:t>
                      </a:r>
                    </a:p>
                  </a:txBody>
                  <a:tcPr anchor="ct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6.26%</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-6.72%</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68.98</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71.72</a:t>
                      </a:r>
                    </a:p>
                  </a:txBody>
                  <a:tcPr anchor="ct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070C0"/>
                          </a:solidFill>
                          <a:effectLst/>
                          <a:latin typeface="Calibri" pitchFamily="34" charset="0"/>
                          <a:cs typeface="Arial" charset="0"/>
                        </a:rPr>
                        <a:t>RBC</a:t>
                      </a:r>
                    </a:p>
                  </a:txBody>
                  <a:tcPr anchor="ct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8.13%</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-14.7%</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50.70</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52.06</a:t>
                      </a:r>
                    </a:p>
                  </a:txBody>
                  <a:tcPr anchor="ct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070C0"/>
                          </a:solidFill>
                          <a:effectLst/>
                          <a:latin typeface="Calibri" pitchFamily="34" charset="0"/>
                          <a:cs typeface="Arial" charset="0"/>
                        </a:rPr>
                        <a:t>BANK OF  SCOTIA</a:t>
                      </a:r>
                    </a:p>
                  </a:txBody>
                  <a:tcPr anchor="ct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4.78%</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-3.60%</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49.05</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49.81</a:t>
                      </a:r>
                    </a:p>
                  </a:txBody>
                  <a:tcPr anchor="ct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02060"/>
                          </a:solidFill>
                          <a:effectLst/>
                          <a:latin typeface="Calibri" pitchFamily="34" charset="0"/>
                          <a:cs typeface="Arial" charset="0"/>
                        </a:rPr>
                        <a:t>MANULIFE</a:t>
                      </a:r>
                    </a:p>
                  </a:txBody>
                  <a:tcPr anchor="ct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2.88%</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-22.9%</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15.45</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13.41</a:t>
                      </a:r>
                    </a:p>
                  </a:txBody>
                  <a:tcPr anchor="ct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02060"/>
                          </a:solidFill>
                          <a:effectLst/>
                          <a:latin typeface="Calibri" pitchFamily="34" charset="0"/>
                          <a:cs typeface="Arial" charset="0"/>
                        </a:rPr>
                        <a:t>GREAT WEST LIFE</a:t>
                      </a:r>
                    </a:p>
                  </a:txBody>
                  <a:tcPr anchor="ct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2.19%</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-5.09%</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24.07</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24.93</a:t>
                      </a:r>
                    </a:p>
                  </a:txBody>
                  <a:tcPr anchor="ct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11953"/>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51</a:t>
            </a:fld>
            <a:endParaRPr lang="en-US"/>
          </a:p>
        </p:txBody>
      </p:sp>
      <p:sp>
        <p:nvSpPr>
          <p:cNvPr id="5" name="TextBox 4"/>
          <p:cNvSpPr txBox="1">
            <a:spLocks noChangeArrowheads="1"/>
          </p:cNvSpPr>
          <p:nvPr/>
        </p:nvSpPr>
        <p:spPr bwMode="auto">
          <a:xfrm>
            <a:off x="273050" y="1317625"/>
            <a:ext cx="8194675" cy="461963"/>
          </a:xfrm>
          <a:prstGeom prst="rect">
            <a:avLst/>
          </a:prstGeom>
          <a:noFill/>
          <a:ln w="9525">
            <a:noFill/>
            <a:miter lim="800000"/>
            <a:headEnd/>
            <a:tailEnd/>
          </a:ln>
        </p:spPr>
        <p:txBody>
          <a:bodyPr>
            <a:spAutoFit/>
          </a:bodyPr>
          <a:lstStyle/>
          <a:p>
            <a:pPr algn="ctr"/>
            <a:r>
              <a:rPr lang="en-US" sz="2400" b="1" dirty="0"/>
              <a:t>Stocks Are Cheap Based on Earnings, Dividend Yields</a:t>
            </a:r>
          </a:p>
        </p:txBody>
      </p:sp>
      <p:pic>
        <p:nvPicPr>
          <p:cNvPr id="6" name="Picture 6" descr="gbl_q2_2010_11.jpg"/>
          <p:cNvPicPr>
            <a:picLocks noChangeAspect="1"/>
          </p:cNvPicPr>
          <p:nvPr/>
        </p:nvPicPr>
        <p:blipFill>
          <a:blip r:embed="rId2" cstate="print"/>
          <a:srcRect/>
          <a:stretch>
            <a:fillRect/>
          </a:stretch>
        </p:blipFill>
        <p:spPr bwMode="auto">
          <a:xfrm>
            <a:off x="1023938" y="1862138"/>
            <a:ext cx="6967537" cy="3208337"/>
          </a:xfrm>
          <a:prstGeom prst="rect">
            <a:avLst/>
          </a:prstGeom>
          <a:noFill/>
          <a:ln w="9525">
            <a:noFill/>
            <a:miter lim="800000"/>
            <a:headEnd/>
            <a:tailEnd/>
          </a:ln>
        </p:spPr>
      </p:pic>
    </p:spTree>
  </p:cSld>
  <p:clrMapOvr>
    <a:masterClrMapping/>
  </p:clrMapOvr>
  <p:transition advTm="20219"/>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52</a:t>
            </a:fld>
            <a:endParaRPr lang="en-US"/>
          </a:p>
        </p:txBody>
      </p:sp>
      <p:sp>
        <p:nvSpPr>
          <p:cNvPr id="5" name="TextBox 4"/>
          <p:cNvSpPr txBox="1"/>
          <p:nvPr/>
        </p:nvSpPr>
        <p:spPr>
          <a:xfrm>
            <a:off x="3209925" y="974725"/>
            <a:ext cx="2705100" cy="584200"/>
          </a:xfrm>
          <a:prstGeom prst="rect">
            <a:avLst/>
          </a:prstGeom>
          <a:noFill/>
        </p:spPr>
        <p:txBody>
          <a:bodyPr wrap="none">
            <a:spAutoFit/>
          </a:bodyPr>
          <a:lstStyle/>
          <a:p>
            <a:pPr algn="ctr">
              <a:defRPr/>
            </a:pPr>
            <a:r>
              <a:rPr lang="en-CA" sz="3200" dirty="0">
                <a:latin typeface="+mj-lt"/>
                <a:cs typeface="+mn-cs"/>
              </a:rPr>
              <a:t>Stock Selection</a:t>
            </a:r>
          </a:p>
        </p:txBody>
      </p:sp>
      <p:sp>
        <p:nvSpPr>
          <p:cNvPr id="6" name="TextBox 7"/>
          <p:cNvSpPr txBox="1">
            <a:spLocks noChangeArrowheads="1"/>
          </p:cNvSpPr>
          <p:nvPr/>
        </p:nvSpPr>
        <p:spPr bwMode="auto">
          <a:xfrm>
            <a:off x="1149350" y="1720850"/>
            <a:ext cx="7265988" cy="1754188"/>
          </a:xfrm>
          <a:prstGeom prst="rect">
            <a:avLst/>
          </a:prstGeom>
          <a:noFill/>
          <a:ln w="9525">
            <a:noFill/>
            <a:miter lim="800000"/>
            <a:headEnd/>
            <a:tailEnd/>
          </a:ln>
        </p:spPr>
        <p:txBody>
          <a:bodyPr>
            <a:spAutoFit/>
          </a:bodyPr>
          <a:lstStyle/>
          <a:p>
            <a:pPr>
              <a:buFont typeface="Arial" charset="0"/>
              <a:buChar char="•"/>
            </a:pPr>
            <a:r>
              <a:rPr lang="en-CA" dirty="0"/>
              <a:t>  Recent performance and </a:t>
            </a:r>
            <a:r>
              <a:rPr lang="en-CA" dirty="0" err="1"/>
              <a:t>VaR</a:t>
            </a:r>
            <a:r>
              <a:rPr lang="en-CA" dirty="0"/>
              <a:t> analysis suggested we may be </a:t>
            </a:r>
            <a:r>
              <a:rPr lang="en-CA" dirty="0" smtClean="0"/>
              <a:t>under-diversified</a:t>
            </a:r>
            <a:endParaRPr lang="en-CA" dirty="0"/>
          </a:p>
          <a:p>
            <a:endParaRPr lang="en-CA" dirty="0"/>
          </a:p>
          <a:p>
            <a:pPr>
              <a:buFont typeface="Arial" charset="0"/>
              <a:buChar char="•"/>
            </a:pPr>
            <a:r>
              <a:rPr lang="en-CA" dirty="0"/>
              <a:t>  Stock picking vs. sub-sector allocation</a:t>
            </a:r>
          </a:p>
          <a:p>
            <a:pPr>
              <a:buFont typeface="Arial" charset="0"/>
              <a:buChar char="•"/>
            </a:pPr>
            <a:endParaRPr lang="en-CA" dirty="0"/>
          </a:p>
          <a:p>
            <a:pPr>
              <a:buFont typeface="Arial" charset="0"/>
              <a:buChar char="•"/>
            </a:pPr>
            <a:r>
              <a:rPr lang="en-CA" dirty="0"/>
              <a:t>  Fundamental Analysis + Commodity Research + Sector Strategy</a:t>
            </a:r>
          </a:p>
        </p:txBody>
      </p:sp>
      <p:grpSp>
        <p:nvGrpSpPr>
          <p:cNvPr id="7" name="Group 18"/>
          <p:cNvGrpSpPr>
            <a:grpSpLocks/>
          </p:cNvGrpSpPr>
          <p:nvPr/>
        </p:nvGrpSpPr>
        <p:grpSpPr bwMode="auto">
          <a:xfrm>
            <a:off x="2616200" y="3968750"/>
            <a:ext cx="4229100" cy="2100263"/>
            <a:chOff x="5115151" y="3895940"/>
            <a:chExt cx="3999760" cy="1969794"/>
          </a:xfrm>
        </p:grpSpPr>
        <p:sp>
          <p:nvSpPr>
            <p:cNvPr id="8" name="TextBox 12"/>
            <p:cNvSpPr txBox="1">
              <a:spLocks noChangeArrowheads="1"/>
            </p:cNvSpPr>
            <p:nvPr/>
          </p:nvSpPr>
          <p:spPr bwMode="auto">
            <a:xfrm>
              <a:off x="5223896" y="4233764"/>
              <a:ext cx="1299882" cy="317461"/>
            </a:xfrm>
            <a:prstGeom prst="rect">
              <a:avLst/>
            </a:prstGeom>
            <a:noFill/>
            <a:ln w="9525">
              <a:noFill/>
              <a:miter lim="800000"/>
              <a:headEnd/>
              <a:tailEnd/>
            </a:ln>
          </p:spPr>
          <p:txBody>
            <a:bodyPr>
              <a:spAutoFit/>
            </a:bodyPr>
            <a:lstStyle/>
            <a:p>
              <a:r>
                <a:rPr lang="en-CA" sz="1600" b="1"/>
                <a:t>34 Stocks</a:t>
              </a:r>
            </a:p>
          </p:txBody>
        </p:sp>
        <p:sp>
          <p:nvSpPr>
            <p:cNvPr id="9" name="TextBox 14"/>
            <p:cNvSpPr txBox="1">
              <a:spLocks noChangeArrowheads="1"/>
            </p:cNvSpPr>
            <p:nvPr/>
          </p:nvSpPr>
          <p:spPr bwMode="auto">
            <a:xfrm>
              <a:off x="6895783" y="4400795"/>
              <a:ext cx="1299882" cy="317461"/>
            </a:xfrm>
            <a:prstGeom prst="rect">
              <a:avLst/>
            </a:prstGeom>
            <a:noFill/>
            <a:ln w="9525">
              <a:noFill/>
              <a:miter lim="800000"/>
              <a:headEnd/>
              <a:tailEnd/>
            </a:ln>
          </p:spPr>
          <p:txBody>
            <a:bodyPr>
              <a:spAutoFit/>
            </a:bodyPr>
            <a:lstStyle/>
            <a:p>
              <a:r>
                <a:rPr lang="en-CA" sz="1600" b="1"/>
                <a:t>33 Stocks</a:t>
              </a:r>
            </a:p>
          </p:txBody>
        </p:sp>
        <p:sp>
          <p:nvSpPr>
            <p:cNvPr id="10" name="TextBox 15"/>
            <p:cNvSpPr txBox="1">
              <a:spLocks noChangeArrowheads="1"/>
            </p:cNvSpPr>
            <p:nvPr/>
          </p:nvSpPr>
          <p:spPr bwMode="auto">
            <a:xfrm>
              <a:off x="5139448" y="3895940"/>
              <a:ext cx="3975463" cy="346332"/>
            </a:xfrm>
            <a:prstGeom prst="rect">
              <a:avLst/>
            </a:prstGeom>
            <a:noFill/>
            <a:ln w="9525">
              <a:noFill/>
              <a:miter lim="800000"/>
              <a:headEnd/>
              <a:tailEnd/>
            </a:ln>
          </p:spPr>
          <p:txBody>
            <a:bodyPr>
              <a:spAutoFit/>
            </a:bodyPr>
            <a:lstStyle/>
            <a:p>
              <a:r>
                <a:rPr lang="en-US" b="1"/>
                <a:t>Number of Stocks in CAD Equity</a:t>
              </a:r>
            </a:p>
          </p:txBody>
        </p:sp>
        <p:sp>
          <p:nvSpPr>
            <p:cNvPr id="11" name="Rectangle 10"/>
            <p:cNvSpPr/>
            <p:nvPr/>
          </p:nvSpPr>
          <p:spPr>
            <a:xfrm>
              <a:off x="5115151" y="4583804"/>
              <a:ext cx="1614018" cy="1281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2" name="Rectangle 11"/>
            <p:cNvSpPr/>
            <p:nvPr/>
          </p:nvSpPr>
          <p:spPr>
            <a:xfrm>
              <a:off x="6733673" y="4752049"/>
              <a:ext cx="1624527" cy="1113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3" name="Down Arrow 12"/>
            <p:cNvSpPr/>
            <p:nvPr/>
          </p:nvSpPr>
          <p:spPr>
            <a:xfrm>
              <a:off x="6831265" y="5048336"/>
              <a:ext cx="214701" cy="248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4" name="TextBox 24"/>
            <p:cNvSpPr txBox="1">
              <a:spLocks noChangeArrowheads="1"/>
            </p:cNvSpPr>
            <p:nvPr/>
          </p:nvSpPr>
          <p:spPr bwMode="auto">
            <a:xfrm>
              <a:off x="7119542" y="5079583"/>
              <a:ext cx="1227909" cy="490621"/>
            </a:xfrm>
            <a:prstGeom prst="rect">
              <a:avLst/>
            </a:prstGeom>
            <a:noFill/>
            <a:ln w="9525">
              <a:noFill/>
              <a:miter lim="800000"/>
              <a:headEnd/>
              <a:tailEnd/>
            </a:ln>
          </p:spPr>
          <p:txBody>
            <a:bodyPr>
              <a:spAutoFit/>
            </a:bodyPr>
            <a:lstStyle/>
            <a:p>
              <a:r>
                <a:rPr lang="en-US" sz="1400"/>
                <a:t>Food &amp; Beverage (1)</a:t>
              </a:r>
            </a:p>
          </p:txBody>
        </p:sp>
      </p:grpSp>
    </p:spTree>
  </p:cSld>
  <p:clrMapOvr>
    <a:masterClrMapping/>
  </p:clrMapOvr>
  <p:transition advTm="12375"/>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53</a:t>
            </a:fld>
            <a:endParaRPr lang="en-US"/>
          </a:p>
        </p:txBody>
      </p:sp>
      <p:sp>
        <p:nvSpPr>
          <p:cNvPr id="5" name="Title 1"/>
          <p:cNvSpPr txBox="1">
            <a:spLocks/>
          </p:cNvSpPr>
          <p:nvPr/>
        </p:nvSpPr>
        <p:spPr>
          <a:xfrm>
            <a:off x="334963" y="609600"/>
            <a:ext cx="8474075" cy="1143000"/>
          </a:xfrm>
          <a:prstGeom prst="rect">
            <a:avLst/>
          </a:prstGeom>
        </p:spPr>
        <p:txBody>
          <a:bodyPr anchor="ctr">
            <a:normAutofit/>
          </a:bodyPr>
          <a:lstStyle/>
          <a:p>
            <a:pPr algn="ctr" fontAlgn="auto">
              <a:spcAft>
                <a:spcPts val="0"/>
              </a:spcAft>
              <a:defRPr/>
            </a:pPr>
            <a:r>
              <a:rPr lang="en-CA" sz="3200" dirty="0">
                <a:latin typeface="+mj-lt"/>
                <a:ea typeface="+mj-ea"/>
                <a:cs typeface="+mj-cs"/>
              </a:rPr>
              <a:t>Q2 Transaction Summary</a:t>
            </a:r>
          </a:p>
        </p:txBody>
      </p:sp>
      <p:graphicFrame>
        <p:nvGraphicFramePr>
          <p:cNvPr id="6" name="Content Placeholder 3"/>
          <p:cNvGraphicFramePr>
            <a:graphicFrameLocks/>
          </p:cNvGraphicFramePr>
          <p:nvPr/>
        </p:nvGraphicFramePr>
        <p:xfrm>
          <a:off x="287338" y="2330450"/>
          <a:ext cx="8405400" cy="2467180"/>
        </p:xfrm>
        <a:graphic>
          <a:graphicData uri="http://schemas.openxmlformats.org/drawingml/2006/table">
            <a:tbl>
              <a:tblPr firstRow="1" bandRow="1">
                <a:tableStyleId>{69012ECD-51FC-41F1-AA8D-1B2483CD663E}</a:tableStyleId>
              </a:tblPr>
              <a:tblGrid>
                <a:gridCol w="3132756"/>
                <a:gridCol w="1603168"/>
                <a:gridCol w="1425039"/>
                <a:gridCol w="2244437"/>
              </a:tblGrid>
              <a:tr h="616795">
                <a:tc>
                  <a:txBody>
                    <a:bodyPr/>
                    <a:lstStyle/>
                    <a:p>
                      <a:r>
                        <a:rPr lang="en-CA" sz="2000" dirty="0" smtClean="0"/>
                        <a:t>Company</a:t>
                      </a:r>
                      <a:endParaRPr lang="en-CA" sz="2000" dirty="0"/>
                    </a:p>
                  </a:txBody>
                  <a:tcPr/>
                </a:tc>
                <a:tc>
                  <a:txBody>
                    <a:bodyPr/>
                    <a:lstStyle/>
                    <a:p>
                      <a:pPr algn="ctr"/>
                      <a:r>
                        <a:rPr lang="en-CA" sz="2000" dirty="0" smtClean="0"/>
                        <a:t>Value</a:t>
                      </a:r>
                      <a:endParaRPr lang="en-CA" sz="2000" dirty="0"/>
                    </a:p>
                  </a:txBody>
                  <a:tcPr/>
                </a:tc>
                <a:tc>
                  <a:txBody>
                    <a:bodyPr/>
                    <a:lstStyle/>
                    <a:p>
                      <a:pPr algn="ctr"/>
                      <a:r>
                        <a:rPr lang="en-CA" sz="2000" dirty="0" smtClean="0"/>
                        <a:t>Trade Price</a:t>
                      </a:r>
                      <a:endParaRPr lang="en-CA" sz="2000" dirty="0"/>
                    </a:p>
                  </a:txBody>
                  <a:tcPr/>
                </a:tc>
                <a:tc>
                  <a:txBody>
                    <a:bodyPr/>
                    <a:lstStyle/>
                    <a:p>
                      <a:pPr algn="ctr"/>
                      <a:r>
                        <a:rPr lang="en-CA" sz="2000" dirty="0" smtClean="0"/>
                        <a:t>Reason</a:t>
                      </a:r>
                      <a:endParaRPr lang="en-CA" sz="2000" dirty="0"/>
                    </a:p>
                  </a:txBody>
                  <a:tcPr/>
                </a:tc>
              </a:tr>
              <a:tr h="616795">
                <a:tc>
                  <a:txBody>
                    <a:bodyPr/>
                    <a:lstStyle/>
                    <a:p>
                      <a:r>
                        <a:rPr lang="en-CA" sz="2000" dirty="0" smtClean="0"/>
                        <a:t>MOLSON COORS CDA INC</a:t>
                      </a:r>
                      <a:endParaRPr lang="en-CA" sz="2000" dirty="0"/>
                    </a:p>
                  </a:txBody>
                  <a:tcPr anchor="ctr"/>
                </a:tc>
                <a:tc>
                  <a:txBody>
                    <a:bodyPr/>
                    <a:lstStyle/>
                    <a:p>
                      <a:pPr algn="ctr"/>
                      <a:r>
                        <a:rPr lang="en-CA" sz="2000" dirty="0" smtClean="0"/>
                        <a:t>$74,884.60</a:t>
                      </a:r>
                      <a:endParaRPr lang="en-CA" sz="2000" dirty="0"/>
                    </a:p>
                  </a:txBody>
                  <a:tcPr anchor="ctr"/>
                </a:tc>
                <a:tc>
                  <a:txBody>
                    <a:bodyPr/>
                    <a:lstStyle/>
                    <a:p>
                      <a:pPr algn="ctr"/>
                      <a:r>
                        <a:rPr lang="en-CA" sz="2000" dirty="0" smtClean="0"/>
                        <a:t>45.35</a:t>
                      </a:r>
                      <a:endParaRPr lang="en-CA" sz="2000" dirty="0"/>
                    </a:p>
                  </a:txBody>
                  <a:tcPr anchor="ctr"/>
                </a:tc>
                <a:tc>
                  <a:txBody>
                    <a:bodyPr/>
                    <a:lstStyle/>
                    <a:p>
                      <a:pPr algn="ctr"/>
                      <a:r>
                        <a:rPr lang="en-CA" sz="2000" dirty="0" smtClean="0"/>
                        <a:t>Fundamentals</a:t>
                      </a:r>
                    </a:p>
                  </a:txBody>
                  <a:tcPr anchor="ctr"/>
                </a:tc>
              </a:tr>
              <a:tr h="616795">
                <a:tc>
                  <a:txBody>
                    <a:bodyPr/>
                    <a:lstStyle/>
                    <a:p>
                      <a:r>
                        <a:rPr lang="en-CA" sz="2000" dirty="0" smtClean="0"/>
                        <a:t>NEXEN INC</a:t>
                      </a:r>
                      <a:endParaRPr lang="en-CA" sz="2000" dirty="0"/>
                    </a:p>
                  </a:txBody>
                  <a:tcPr anchor="ctr"/>
                </a:tc>
                <a:tc>
                  <a:txBody>
                    <a:bodyPr/>
                    <a:lstStyle/>
                    <a:p>
                      <a:pPr algn="ctr"/>
                      <a:r>
                        <a:rPr lang="en-CA" sz="2000" dirty="0" smtClean="0"/>
                        <a:t>$46,993.00</a:t>
                      </a:r>
                      <a:endParaRPr lang="en-CA" sz="2000" dirty="0"/>
                    </a:p>
                  </a:txBody>
                  <a:tcPr anchor="ctr"/>
                </a:tc>
                <a:tc>
                  <a:txBody>
                    <a:bodyPr/>
                    <a:lstStyle/>
                    <a:p>
                      <a:pPr algn="ctr"/>
                      <a:r>
                        <a:rPr lang="en-CA" sz="2000" dirty="0" smtClean="0"/>
                        <a:t>22.48</a:t>
                      </a:r>
                      <a:endParaRPr lang="en-CA" sz="2000" dirty="0"/>
                    </a:p>
                  </a:txBody>
                  <a:tcPr anchor="ctr"/>
                </a:tc>
                <a:tc>
                  <a:txBody>
                    <a:bodyPr/>
                    <a:lstStyle/>
                    <a:p>
                      <a:pPr algn="ctr"/>
                      <a:r>
                        <a:rPr lang="en-CA" sz="2000" dirty="0" smtClean="0"/>
                        <a:t>Fundamentals</a:t>
                      </a:r>
                    </a:p>
                  </a:txBody>
                  <a:tcPr anchor="ctr"/>
                </a:tc>
              </a:tr>
              <a:tr h="616795">
                <a:tc>
                  <a:txBody>
                    <a:bodyPr/>
                    <a:lstStyle/>
                    <a:p>
                      <a:r>
                        <a:rPr lang="en-CA" sz="2000" dirty="0" smtClean="0"/>
                        <a:t>SUNCOR ENERGY INC</a:t>
                      </a:r>
                    </a:p>
                  </a:txBody>
                  <a:tcPr anchor="ctr"/>
                </a:tc>
                <a:tc>
                  <a:txBody>
                    <a:bodyPr/>
                    <a:lstStyle/>
                    <a:p>
                      <a:pPr algn="ctr"/>
                      <a:r>
                        <a:rPr lang="en-CA" sz="2000" dirty="0" smtClean="0"/>
                        <a:t>$47,427.00</a:t>
                      </a:r>
                      <a:endParaRPr lang="en-CA" sz="2000" dirty="0"/>
                    </a:p>
                  </a:txBody>
                  <a:tcPr anchor="ctr"/>
                </a:tc>
                <a:tc>
                  <a:txBody>
                    <a:bodyPr/>
                    <a:lstStyle/>
                    <a:p>
                      <a:pPr algn="ctr"/>
                      <a:r>
                        <a:rPr lang="en-CA" sz="2000" dirty="0" smtClean="0"/>
                        <a:t>34.03</a:t>
                      </a:r>
                      <a:endParaRPr lang="en-CA" sz="2000" dirty="0"/>
                    </a:p>
                  </a:txBody>
                  <a:tcPr anchor="ctr"/>
                </a:tc>
                <a:tc>
                  <a:txBody>
                    <a:bodyPr/>
                    <a:lstStyle/>
                    <a:p>
                      <a:pPr algn="ctr"/>
                      <a:r>
                        <a:rPr lang="en-CA" sz="2000" dirty="0" smtClean="0"/>
                        <a:t>Re-balancing</a:t>
                      </a:r>
                    </a:p>
                  </a:txBody>
                  <a:tcPr anchor="ctr"/>
                </a:tc>
              </a:tr>
            </a:tbl>
          </a:graphicData>
        </a:graphic>
      </p:graphicFrame>
      <p:sp>
        <p:nvSpPr>
          <p:cNvPr id="7" name="TextBox 8"/>
          <p:cNvSpPr txBox="1">
            <a:spLocks noChangeArrowheads="1"/>
          </p:cNvSpPr>
          <p:nvPr/>
        </p:nvSpPr>
        <p:spPr bwMode="auto">
          <a:xfrm>
            <a:off x="444500" y="1574800"/>
            <a:ext cx="809625" cy="522288"/>
          </a:xfrm>
          <a:prstGeom prst="rect">
            <a:avLst/>
          </a:prstGeom>
          <a:noFill/>
          <a:ln w="9525">
            <a:noFill/>
            <a:miter lim="800000"/>
            <a:headEnd/>
            <a:tailEnd/>
          </a:ln>
        </p:spPr>
        <p:txBody>
          <a:bodyPr wrap="none">
            <a:spAutoFit/>
          </a:bodyPr>
          <a:lstStyle/>
          <a:p>
            <a:r>
              <a:rPr lang="en-CA" sz="2800"/>
              <a:t>Sold</a:t>
            </a:r>
          </a:p>
        </p:txBody>
      </p:sp>
    </p:spTree>
  </p:cSld>
  <p:clrMapOvr>
    <a:masterClrMapping/>
  </p:clrMapOvr>
  <p:transition advTm="1375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54</a:t>
            </a:fld>
            <a:endParaRPr lang="en-US"/>
          </a:p>
        </p:txBody>
      </p:sp>
      <p:sp>
        <p:nvSpPr>
          <p:cNvPr id="5" name="Title 1"/>
          <p:cNvSpPr txBox="1">
            <a:spLocks/>
          </p:cNvSpPr>
          <p:nvPr/>
        </p:nvSpPr>
        <p:spPr>
          <a:xfrm>
            <a:off x="334963" y="609600"/>
            <a:ext cx="8474075" cy="1143000"/>
          </a:xfrm>
          <a:prstGeom prst="rect">
            <a:avLst/>
          </a:prstGeom>
        </p:spPr>
        <p:txBody>
          <a:bodyPr anchor="ctr">
            <a:normAutofit/>
          </a:bodyPr>
          <a:lstStyle/>
          <a:p>
            <a:pPr algn="ctr" fontAlgn="auto">
              <a:spcAft>
                <a:spcPts val="0"/>
              </a:spcAft>
              <a:defRPr/>
            </a:pPr>
            <a:r>
              <a:rPr lang="en-CA" sz="3200" dirty="0">
                <a:latin typeface="+mj-lt"/>
                <a:ea typeface="+mj-ea"/>
                <a:cs typeface="+mj-cs"/>
              </a:rPr>
              <a:t>Q2 Transaction Summary</a:t>
            </a:r>
          </a:p>
        </p:txBody>
      </p:sp>
      <p:sp>
        <p:nvSpPr>
          <p:cNvPr id="6" name="TextBox 6"/>
          <p:cNvSpPr txBox="1">
            <a:spLocks noChangeArrowheads="1"/>
          </p:cNvSpPr>
          <p:nvPr/>
        </p:nvSpPr>
        <p:spPr bwMode="auto">
          <a:xfrm>
            <a:off x="268288" y="1358900"/>
            <a:ext cx="1700212" cy="523875"/>
          </a:xfrm>
          <a:prstGeom prst="rect">
            <a:avLst/>
          </a:prstGeom>
          <a:noFill/>
          <a:ln w="9525">
            <a:noFill/>
            <a:miter lim="800000"/>
            <a:headEnd/>
            <a:tailEnd/>
          </a:ln>
        </p:spPr>
        <p:txBody>
          <a:bodyPr wrap="none">
            <a:spAutoFit/>
          </a:bodyPr>
          <a:lstStyle/>
          <a:p>
            <a:r>
              <a:rPr lang="en-CA" sz="2800"/>
              <a:t>Purchased</a:t>
            </a:r>
          </a:p>
        </p:txBody>
      </p:sp>
      <p:graphicFrame>
        <p:nvGraphicFramePr>
          <p:cNvPr id="7" name="Content Placeholder 3"/>
          <p:cNvGraphicFramePr>
            <a:graphicFrameLocks/>
          </p:cNvGraphicFramePr>
          <p:nvPr/>
        </p:nvGraphicFramePr>
        <p:xfrm>
          <a:off x="177800" y="2170113"/>
          <a:ext cx="8609808" cy="1188720"/>
        </p:xfrm>
        <a:graphic>
          <a:graphicData uri="http://schemas.openxmlformats.org/drawingml/2006/table">
            <a:tbl>
              <a:tblPr firstRow="1" bandRow="1">
                <a:tableStyleId>{69012ECD-51FC-41F1-AA8D-1B2483CD663E}</a:tableStyleId>
              </a:tblPr>
              <a:tblGrid>
                <a:gridCol w="2971008"/>
                <a:gridCol w="1371600"/>
                <a:gridCol w="1447800"/>
                <a:gridCol w="1752600"/>
                <a:gridCol w="1066800"/>
              </a:tblGrid>
              <a:tr h="370840">
                <a:tc>
                  <a:txBody>
                    <a:bodyPr/>
                    <a:lstStyle/>
                    <a:p>
                      <a:r>
                        <a:rPr lang="en-CA" sz="2000" dirty="0" smtClean="0"/>
                        <a:t>Company</a:t>
                      </a:r>
                      <a:endParaRPr lang="en-CA" sz="2000" dirty="0"/>
                    </a:p>
                  </a:txBody>
                  <a:tcPr/>
                </a:tc>
                <a:tc>
                  <a:txBody>
                    <a:bodyPr/>
                    <a:lstStyle/>
                    <a:p>
                      <a:pPr algn="ctr"/>
                      <a:r>
                        <a:rPr lang="en-CA" sz="2000" dirty="0" smtClean="0"/>
                        <a:t>Value</a:t>
                      </a:r>
                      <a:endParaRPr lang="en-CA" sz="2000" dirty="0"/>
                    </a:p>
                  </a:txBody>
                  <a:tcPr/>
                </a:tc>
                <a:tc>
                  <a:txBody>
                    <a:bodyPr/>
                    <a:lstStyle/>
                    <a:p>
                      <a:pPr algn="ctr"/>
                      <a:r>
                        <a:rPr lang="en-CA" sz="2000" dirty="0" smtClean="0"/>
                        <a:t>Trade Price</a:t>
                      </a:r>
                      <a:endParaRPr lang="en-CA" sz="2000" dirty="0"/>
                    </a:p>
                  </a:txBody>
                  <a:tcPr/>
                </a:tc>
                <a:tc>
                  <a:txBody>
                    <a:bodyPr/>
                    <a:lstStyle/>
                    <a:p>
                      <a:pPr algn="ctr"/>
                      <a:r>
                        <a:rPr lang="en-CA" sz="2000" baseline="0" dirty="0" smtClean="0"/>
                        <a:t>Current Price</a:t>
                      </a:r>
                      <a:endParaRPr lang="en-CA" sz="2000" dirty="0"/>
                    </a:p>
                  </a:txBody>
                  <a:tcPr/>
                </a:tc>
                <a:tc>
                  <a:txBody>
                    <a:bodyPr/>
                    <a:lstStyle/>
                    <a:p>
                      <a:pPr algn="ctr"/>
                      <a:r>
                        <a:rPr lang="en-CA" sz="2000" dirty="0" smtClean="0"/>
                        <a:t>Weights</a:t>
                      </a:r>
                      <a:endParaRPr lang="en-CA" sz="2000" dirty="0"/>
                    </a:p>
                  </a:txBody>
                  <a:tcPr/>
                </a:tc>
              </a:tr>
              <a:tr h="370840">
                <a:tc>
                  <a:txBody>
                    <a:bodyPr/>
                    <a:lstStyle/>
                    <a:p>
                      <a:r>
                        <a:rPr lang="en-CA" sz="2000" dirty="0" smtClean="0"/>
                        <a:t>HUSKY ENERGY INC</a:t>
                      </a:r>
                      <a:endParaRPr lang="en-CA" sz="2000" dirty="0"/>
                    </a:p>
                  </a:txBody>
                  <a:tcPr/>
                </a:tc>
                <a:tc>
                  <a:txBody>
                    <a:bodyPr/>
                    <a:lstStyle/>
                    <a:p>
                      <a:pPr algn="ctr"/>
                      <a:r>
                        <a:rPr lang="en-CA" sz="2000" dirty="0" smtClean="0"/>
                        <a:t>$32,543.00</a:t>
                      </a:r>
                      <a:endParaRPr lang="en-CA" sz="2000" dirty="0"/>
                    </a:p>
                  </a:txBody>
                  <a:tcPr/>
                </a:tc>
                <a:tc>
                  <a:txBody>
                    <a:bodyPr/>
                    <a:lstStyle/>
                    <a:p>
                      <a:pPr algn="ctr"/>
                      <a:r>
                        <a:rPr lang="en-CA" sz="2000" dirty="0" smtClean="0"/>
                        <a:t>26.94</a:t>
                      </a:r>
                      <a:endParaRPr lang="en-CA" sz="2000" dirty="0"/>
                    </a:p>
                  </a:txBody>
                  <a:tcPr/>
                </a:tc>
                <a:tc>
                  <a:txBody>
                    <a:bodyPr/>
                    <a:lstStyle/>
                    <a:p>
                      <a:pPr algn="ctr"/>
                      <a:r>
                        <a:rPr lang="en-CA" sz="2000" dirty="0" smtClean="0"/>
                        <a:t>25.54</a:t>
                      </a:r>
                      <a:endParaRPr lang="en-CA" sz="2000" dirty="0"/>
                    </a:p>
                  </a:txBody>
                  <a:tcPr anchor="ctr"/>
                </a:tc>
                <a:tc>
                  <a:txBody>
                    <a:bodyPr/>
                    <a:lstStyle/>
                    <a:p>
                      <a:r>
                        <a:rPr lang="en-CA" sz="2000" dirty="0" smtClean="0"/>
                        <a:t> 0.93%</a:t>
                      </a:r>
                      <a:endParaRPr lang="en-CA"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POTASH CORP OF SASK.</a:t>
                      </a:r>
                    </a:p>
                  </a:txBody>
                  <a:tcPr/>
                </a:tc>
                <a:tc>
                  <a:txBody>
                    <a:bodyPr/>
                    <a:lstStyle/>
                    <a:p>
                      <a:pPr algn="ctr"/>
                      <a:r>
                        <a:rPr lang="en-CA" sz="2000" dirty="0" smtClean="0"/>
                        <a:t>$58,700.08</a:t>
                      </a:r>
                      <a:endParaRPr lang="en-CA"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t>101.54</a:t>
                      </a:r>
                      <a:endParaRPr lang="en-CA" sz="2000" dirty="0"/>
                    </a:p>
                  </a:txBody>
                  <a:tcPr anchor="ctr"/>
                </a:tc>
                <a:tc>
                  <a:txBody>
                    <a:bodyPr/>
                    <a:lstStyle/>
                    <a:p>
                      <a:pPr algn="ctr"/>
                      <a:r>
                        <a:rPr lang="en-CA" sz="2000" dirty="0" smtClean="0"/>
                        <a:t>113.09</a:t>
                      </a:r>
                      <a:endParaRPr lang="en-CA" sz="2000" dirty="0"/>
                    </a:p>
                  </a:txBody>
                  <a:tcPr anchor="ctr"/>
                </a:tc>
                <a:tc>
                  <a:txBody>
                    <a:bodyPr/>
                    <a:lstStyle/>
                    <a:p>
                      <a:r>
                        <a:rPr lang="en-CA" sz="2000" dirty="0" smtClean="0"/>
                        <a:t> 4.47%</a:t>
                      </a:r>
                      <a:endParaRPr lang="en-CA" sz="2000" dirty="0"/>
                    </a:p>
                  </a:txBody>
                  <a:tcPr/>
                </a:tc>
              </a:tr>
            </a:tbl>
          </a:graphicData>
        </a:graphic>
      </p:graphicFrame>
    </p:spTree>
  </p:cSld>
  <p:clrMapOvr>
    <a:masterClrMapping/>
  </p:clrMapOvr>
  <p:transition advTm="20578"/>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55</a:t>
            </a:fld>
            <a:endParaRPr lang="en-US"/>
          </a:p>
        </p:txBody>
      </p:sp>
      <p:sp>
        <p:nvSpPr>
          <p:cNvPr id="5" name="Title 3"/>
          <p:cNvSpPr txBox="1">
            <a:spLocks/>
          </p:cNvSpPr>
          <p:nvPr/>
        </p:nvSpPr>
        <p:spPr>
          <a:xfrm>
            <a:off x="457200" y="1141413"/>
            <a:ext cx="8229600" cy="73183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0" i="0" u="none" strike="noStrike" kern="1200" cap="none" spc="0" normalizeH="0" baseline="0" noProof="0" smtClean="0">
                <a:ln>
                  <a:noFill/>
                </a:ln>
                <a:solidFill>
                  <a:schemeClr val="tx1"/>
                </a:solidFill>
                <a:effectLst/>
                <a:uLnTx/>
                <a:uFillTx/>
                <a:latin typeface="+mj-lt"/>
                <a:ea typeface="+mj-ea"/>
                <a:cs typeface="+mj-cs"/>
              </a:rPr>
              <a:t>Big-3 Weightings</a:t>
            </a:r>
          </a:p>
        </p:txBody>
      </p:sp>
      <p:sp>
        <p:nvSpPr>
          <p:cNvPr id="6" name="TextBox 4"/>
          <p:cNvSpPr txBox="1">
            <a:spLocks noChangeArrowheads="1"/>
          </p:cNvSpPr>
          <p:nvPr/>
        </p:nvSpPr>
        <p:spPr bwMode="auto">
          <a:xfrm>
            <a:off x="2438400" y="5748338"/>
            <a:ext cx="4267200" cy="369887"/>
          </a:xfrm>
          <a:prstGeom prst="rect">
            <a:avLst/>
          </a:prstGeom>
          <a:noFill/>
          <a:ln w="9525">
            <a:noFill/>
            <a:miter lim="800000"/>
            <a:headEnd/>
            <a:tailEnd/>
          </a:ln>
        </p:spPr>
        <p:txBody>
          <a:bodyPr wrap="none">
            <a:spAutoFit/>
          </a:bodyPr>
          <a:lstStyle/>
          <a:p>
            <a:pPr algn="ctr"/>
            <a:r>
              <a:rPr lang="en-CA"/>
              <a:t>MARKETWEIGHT – within 1% of benchmark</a:t>
            </a:r>
          </a:p>
        </p:txBody>
      </p:sp>
      <p:graphicFrame>
        <p:nvGraphicFramePr>
          <p:cNvPr id="7" name="Table 6"/>
          <p:cNvGraphicFramePr>
            <a:graphicFrameLocks noGrp="1"/>
          </p:cNvGraphicFramePr>
          <p:nvPr/>
        </p:nvGraphicFramePr>
        <p:xfrm>
          <a:off x="384175" y="2266950"/>
          <a:ext cx="8375650" cy="1558927"/>
        </p:xfrm>
        <a:graphic>
          <a:graphicData uri="http://schemas.openxmlformats.org/drawingml/2006/table">
            <a:tbl>
              <a:tblPr/>
              <a:tblGrid>
                <a:gridCol w="2305050"/>
                <a:gridCol w="1316038"/>
                <a:gridCol w="1235075"/>
                <a:gridCol w="1722437"/>
                <a:gridCol w="1797050"/>
              </a:tblGrid>
              <a:tr h="420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Sector</a:t>
                      </a:r>
                      <a:endParaRPr kumimoji="0" lang="en-CA" sz="2000" b="1"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SIAS weight</a:t>
                      </a:r>
                      <a:endParaRPr kumimoji="0" lang="en-CA" sz="2000" b="1"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TSX weight</a:t>
                      </a:r>
                      <a:endParaRPr kumimoji="0" lang="en-CA" sz="2000" b="1"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Currently</a:t>
                      </a:r>
                      <a:endParaRPr kumimoji="0" lang="en-CA" sz="2000" b="1"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Target</a:t>
                      </a:r>
                      <a:endParaRPr kumimoji="0" lang="en-CA" sz="2000" b="1"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alibri" pitchFamily="34" charset="0"/>
                          <a:cs typeface="Arial" charset="0"/>
                        </a:rPr>
                        <a:t>Energy</a:t>
                      </a:r>
                      <a:endParaRPr kumimoji="0" lang="en-CA" sz="1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cs typeface="Arial" charset="0"/>
                        </a:rPr>
                        <a:t>27.35%</a:t>
                      </a:r>
                    </a:p>
                  </a:txBody>
                  <a:tcPr marL="9525" marR="9525" marT="9525" marB="0" anchor="b"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alibri" pitchFamily="34" charset="0"/>
                          <a:cs typeface="Arial" charset="0"/>
                        </a:rPr>
                        <a:t>26.34%</a:t>
                      </a:r>
                      <a:endParaRPr kumimoji="0" lang="en-CA" sz="1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2060"/>
                          </a:solidFill>
                          <a:effectLst/>
                          <a:latin typeface="Calibri" pitchFamily="34" charset="0"/>
                          <a:cs typeface="Arial" charset="0"/>
                        </a:rPr>
                        <a:t>OVERWEIGHT</a:t>
                      </a:r>
                    </a:p>
                  </a:txBody>
                  <a:tcPr marL="9525" marR="9525" marT="9525" marB="0"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70C0"/>
                          </a:solidFill>
                          <a:effectLst/>
                          <a:latin typeface="Calibri" pitchFamily="34" charset="0"/>
                          <a:cs typeface="Arial" charset="0"/>
                        </a:rPr>
                        <a:t>OVERWEIGHT</a:t>
                      </a:r>
                    </a:p>
                  </a:txBody>
                  <a:tcPr anchor="ct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alibri" pitchFamily="34" charset="0"/>
                          <a:cs typeface="Arial" charset="0"/>
                        </a:rPr>
                        <a:t>Financials</a:t>
                      </a:r>
                      <a:endParaRPr kumimoji="0" lang="en-CA" sz="1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cs typeface="Arial" charset="0"/>
                        </a:rPr>
                        <a:t>28.11%</a:t>
                      </a:r>
                    </a:p>
                  </a:txBody>
                  <a:tcPr marL="9525" marR="9525" marT="9525" marB="0" anchor="b"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alibri" pitchFamily="34" charset="0"/>
                          <a:cs typeface="Arial" charset="0"/>
                        </a:rPr>
                        <a:t>31.15%</a:t>
                      </a:r>
                      <a:endParaRPr kumimoji="0" lang="en-CA" sz="1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2060"/>
                          </a:solidFill>
                          <a:effectLst/>
                          <a:latin typeface="Calibri" pitchFamily="34" charset="0"/>
                          <a:cs typeface="Arial" charset="0"/>
                        </a:rPr>
                        <a:t>UNDERWEIGHT</a:t>
                      </a:r>
                    </a:p>
                  </a:txBody>
                  <a:tcPr marL="9525" marR="9525" marT="9525" marB="0"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7030A0"/>
                          </a:solidFill>
                          <a:effectLst/>
                          <a:latin typeface="Calibri" pitchFamily="34" charset="0"/>
                          <a:cs typeface="Arial" charset="0"/>
                        </a:rPr>
                        <a:t>UNDERWEIGHT</a:t>
                      </a:r>
                    </a:p>
                  </a:txBody>
                  <a:tcPr anchor="ct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alibri" pitchFamily="34" charset="0"/>
                          <a:cs typeface="Arial" charset="0"/>
                        </a:rPr>
                        <a:t>Materials</a:t>
                      </a:r>
                      <a:endParaRPr kumimoji="0" lang="en-CA" sz="1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cs typeface="Arial" charset="0"/>
                        </a:rPr>
                        <a:t>19.97%</a:t>
                      </a:r>
                    </a:p>
                  </a:txBody>
                  <a:tcPr marL="9525" marR="9525" marT="9525" marB="0" anchor="b"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Calibri" pitchFamily="34" charset="0"/>
                          <a:cs typeface="Arial" charset="0"/>
                        </a:rPr>
                        <a:t>19.92%</a:t>
                      </a:r>
                      <a:endParaRPr kumimoji="0" lang="en-CA" sz="18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2060"/>
                          </a:solidFill>
                          <a:effectLst/>
                          <a:latin typeface="Calibri" pitchFamily="34" charset="0"/>
                          <a:cs typeface="Arial" charset="0"/>
                        </a:rPr>
                        <a:t>MARKETWEIGHT</a:t>
                      </a:r>
                    </a:p>
                  </a:txBody>
                  <a:tcPr marL="9525" marR="9525" marT="9525" marB="0"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0070C0"/>
                          </a:solidFill>
                          <a:effectLst/>
                          <a:latin typeface="Calibri" pitchFamily="34" charset="0"/>
                          <a:cs typeface="Arial" charset="0"/>
                        </a:rPr>
                        <a:t>OVERWEIGHT</a:t>
                      </a:r>
                    </a:p>
                  </a:txBody>
                  <a:tcPr anchor="ct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advTm="19422"/>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56</a:t>
            </a:fld>
            <a:endParaRPr lang="en-US"/>
          </a:p>
        </p:txBody>
      </p:sp>
      <p:sp>
        <p:nvSpPr>
          <p:cNvPr id="5" name="TextBox 4"/>
          <p:cNvSpPr txBox="1">
            <a:spLocks noChangeArrowheads="1"/>
          </p:cNvSpPr>
          <p:nvPr/>
        </p:nvSpPr>
        <p:spPr bwMode="auto">
          <a:xfrm>
            <a:off x="1143000" y="2819400"/>
            <a:ext cx="6781800" cy="708025"/>
          </a:xfrm>
          <a:prstGeom prst="rect">
            <a:avLst/>
          </a:prstGeom>
          <a:noFill/>
          <a:ln w="9525">
            <a:noFill/>
            <a:miter lim="800000"/>
            <a:headEnd/>
            <a:tailEnd/>
          </a:ln>
        </p:spPr>
        <p:txBody>
          <a:bodyPr>
            <a:spAutoFit/>
          </a:bodyPr>
          <a:lstStyle/>
          <a:p>
            <a:pPr algn="ctr"/>
            <a:r>
              <a:rPr lang="en-CA" sz="4000" dirty="0"/>
              <a:t>Global Equity</a:t>
            </a:r>
          </a:p>
        </p:txBody>
      </p:sp>
      <p:sp>
        <p:nvSpPr>
          <p:cNvPr id="6" name="TextBox 5"/>
          <p:cNvSpPr txBox="1">
            <a:spLocks noChangeArrowheads="1"/>
          </p:cNvSpPr>
          <p:nvPr/>
        </p:nvSpPr>
        <p:spPr bwMode="auto">
          <a:xfrm>
            <a:off x="6248400" y="4648200"/>
            <a:ext cx="2362200" cy="646113"/>
          </a:xfrm>
          <a:prstGeom prst="rect">
            <a:avLst/>
          </a:prstGeom>
          <a:noFill/>
          <a:ln w="9525">
            <a:noFill/>
            <a:miter lim="800000"/>
            <a:headEnd/>
            <a:tailEnd/>
          </a:ln>
        </p:spPr>
        <p:txBody>
          <a:bodyPr>
            <a:spAutoFit/>
          </a:bodyPr>
          <a:lstStyle/>
          <a:p>
            <a:pPr algn="r"/>
            <a:r>
              <a:rPr lang="en-CA"/>
              <a:t>Jerry Chen</a:t>
            </a:r>
          </a:p>
          <a:p>
            <a:pPr algn="r"/>
            <a:r>
              <a:rPr lang="en-CA"/>
              <a:t>jerryc@sfu.ca</a:t>
            </a:r>
          </a:p>
        </p:txBody>
      </p:sp>
      <p:pic>
        <p:nvPicPr>
          <p:cNvPr id="7" name="Picture 7" descr="Canada.png"/>
          <p:cNvPicPr>
            <a:picLocks noChangeAspect="1"/>
          </p:cNvPicPr>
          <p:nvPr/>
        </p:nvPicPr>
        <p:blipFill>
          <a:blip r:embed="rId2" cstate="print"/>
          <a:srcRect/>
          <a:stretch>
            <a:fillRect/>
          </a:stretch>
        </p:blipFill>
        <p:spPr bwMode="auto">
          <a:xfrm>
            <a:off x="6297613" y="2517775"/>
            <a:ext cx="1341437" cy="1341438"/>
          </a:xfrm>
          <a:prstGeom prst="rect">
            <a:avLst/>
          </a:prstGeom>
          <a:noFill/>
          <a:ln w="9525">
            <a:noFill/>
            <a:miter lim="800000"/>
            <a:headEnd/>
            <a:tailEnd/>
          </a:ln>
        </p:spPr>
      </p:pic>
    </p:spTree>
  </p:cSld>
  <p:clrMapOvr>
    <a:masterClrMapping/>
  </p:clrMapOvr>
  <p:transition advTm="15438"/>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57</a:t>
            </a:fld>
            <a:endParaRPr lang="en-US"/>
          </a:p>
        </p:txBody>
      </p:sp>
      <p:sp>
        <p:nvSpPr>
          <p:cNvPr id="5" name="TextBox 4"/>
          <p:cNvSpPr txBox="1"/>
          <p:nvPr/>
        </p:nvSpPr>
        <p:spPr>
          <a:xfrm>
            <a:off x="2643188" y="1042988"/>
            <a:ext cx="3867150" cy="584200"/>
          </a:xfrm>
          <a:prstGeom prst="rect">
            <a:avLst/>
          </a:prstGeom>
          <a:solidFill>
            <a:schemeClr val="bg1"/>
          </a:solidFill>
        </p:spPr>
        <p:txBody>
          <a:bodyPr wrap="none">
            <a:spAutoFit/>
          </a:bodyPr>
          <a:lstStyle/>
          <a:p>
            <a:pPr algn="ctr">
              <a:defRPr/>
            </a:pPr>
            <a:r>
              <a:rPr lang="en-CA" sz="3200" dirty="0">
                <a:latin typeface="+mj-lt"/>
                <a:cs typeface="+mn-cs"/>
              </a:rPr>
              <a:t>Global Equity Strategy</a:t>
            </a:r>
          </a:p>
        </p:txBody>
      </p:sp>
      <p:sp>
        <p:nvSpPr>
          <p:cNvPr id="6" name="TextBox 12"/>
          <p:cNvSpPr txBox="1">
            <a:spLocks noChangeArrowheads="1"/>
          </p:cNvSpPr>
          <p:nvPr/>
        </p:nvSpPr>
        <p:spPr bwMode="auto">
          <a:xfrm>
            <a:off x="296863" y="1570038"/>
            <a:ext cx="8847137" cy="3140075"/>
          </a:xfrm>
          <a:prstGeom prst="rect">
            <a:avLst/>
          </a:prstGeom>
          <a:noFill/>
          <a:ln w="9525">
            <a:noFill/>
            <a:miter lim="800000"/>
            <a:headEnd/>
            <a:tailEnd/>
          </a:ln>
        </p:spPr>
        <p:txBody>
          <a:bodyPr>
            <a:spAutoFit/>
          </a:bodyPr>
          <a:lstStyle/>
          <a:p>
            <a:r>
              <a:rPr lang="en-CA"/>
              <a:t> </a:t>
            </a:r>
          </a:p>
          <a:p>
            <a:pPr>
              <a:buFont typeface="Arial" charset="0"/>
              <a:buChar char="•"/>
            </a:pPr>
            <a:r>
              <a:rPr lang="en-CA"/>
              <a:t> 35% of SIAS Portfolio</a:t>
            </a:r>
          </a:p>
          <a:p>
            <a:pPr>
              <a:buFont typeface="Arial" charset="0"/>
              <a:buChar char="•"/>
            </a:pPr>
            <a:endParaRPr lang="en-CA"/>
          </a:p>
          <a:p>
            <a:pPr>
              <a:buFont typeface="Arial" charset="0"/>
              <a:buChar char="•"/>
            </a:pPr>
            <a:r>
              <a:rPr lang="en-CA"/>
              <a:t> US Equities 22%</a:t>
            </a:r>
          </a:p>
          <a:p>
            <a:pPr>
              <a:buFont typeface="Arial" charset="0"/>
              <a:buChar char="•"/>
            </a:pPr>
            <a:endParaRPr lang="en-CA"/>
          </a:p>
          <a:p>
            <a:pPr>
              <a:buFont typeface="Arial" charset="0"/>
              <a:buChar char="•"/>
            </a:pPr>
            <a:r>
              <a:rPr lang="en-CA"/>
              <a:t> Significant strategic shift in US Equity</a:t>
            </a:r>
          </a:p>
          <a:p>
            <a:r>
              <a:rPr lang="en-CA"/>
              <a:t>     	Buy American exporters and multi-national brands</a:t>
            </a:r>
          </a:p>
          <a:p>
            <a:r>
              <a:rPr lang="en-CA" b="1"/>
              <a:t> 	</a:t>
            </a:r>
            <a:r>
              <a:rPr lang="en-CA"/>
              <a:t>Buy sectors that are not correlated with Canadian equity</a:t>
            </a:r>
            <a:r>
              <a:rPr lang="en-CA" b="1"/>
              <a:t>      </a:t>
            </a:r>
          </a:p>
          <a:p>
            <a:r>
              <a:rPr lang="en-CA"/>
              <a:t>  </a:t>
            </a:r>
          </a:p>
          <a:p>
            <a:pPr>
              <a:buFont typeface="Arial" charset="0"/>
              <a:buChar char="•"/>
            </a:pPr>
            <a:r>
              <a:rPr lang="en-CA"/>
              <a:t>  Rest of the World 13%</a:t>
            </a:r>
          </a:p>
          <a:p>
            <a:r>
              <a:rPr lang="en-CA"/>
              <a:t>     	Reduce underweight of Europe, Overweight US</a:t>
            </a:r>
          </a:p>
        </p:txBody>
      </p:sp>
    </p:spTree>
  </p:cSld>
  <p:clrMapOvr>
    <a:masterClrMapping/>
  </p:clrMapOvr>
  <p:transition advTm="16703"/>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58</a:t>
            </a:fld>
            <a:endParaRPr lang="en-US"/>
          </a:p>
        </p:txBody>
      </p:sp>
      <p:pic>
        <p:nvPicPr>
          <p:cNvPr id="5" name="Picture 2"/>
          <p:cNvPicPr>
            <a:picLocks noChangeAspect="1" noChangeArrowheads="1"/>
          </p:cNvPicPr>
          <p:nvPr/>
        </p:nvPicPr>
        <p:blipFill>
          <a:blip r:embed="rId2" cstate="print"/>
          <a:srcRect/>
          <a:stretch>
            <a:fillRect/>
          </a:stretch>
        </p:blipFill>
        <p:spPr bwMode="auto">
          <a:xfrm>
            <a:off x="361950" y="2144713"/>
            <a:ext cx="4130675" cy="3536950"/>
          </a:xfrm>
          <a:prstGeom prst="rect">
            <a:avLst/>
          </a:prstGeom>
          <a:noFill/>
          <a:ln w="9525">
            <a:noFill/>
            <a:miter lim="800000"/>
            <a:headEnd/>
            <a:tailEnd/>
          </a:ln>
        </p:spPr>
      </p:pic>
      <p:sp>
        <p:nvSpPr>
          <p:cNvPr id="6" name="TextBox 5"/>
          <p:cNvSpPr txBox="1"/>
          <p:nvPr/>
        </p:nvSpPr>
        <p:spPr>
          <a:xfrm>
            <a:off x="2271713" y="1042988"/>
            <a:ext cx="4610100" cy="584200"/>
          </a:xfrm>
          <a:prstGeom prst="rect">
            <a:avLst/>
          </a:prstGeom>
          <a:solidFill>
            <a:schemeClr val="bg1"/>
          </a:solidFill>
        </p:spPr>
        <p:txBody>
          <a:bodyPr wrap="none">
            <a:spAutoFit/>
          </a:bodyPr>
          <a:lstStyle/>
          <a:p>
            <a:pPr algn="ctr">
              <a:defRPr/>
            </a:pPr>
            <a:r>
              <a:rPr lang="en-CA" sz="3200" dirty="0">
                <a:latin typeface="+mj-lt"/>
                <a:cs typeface="+mn-cs"/>
              </a:rPr>
              <a:t>US Equities Strategic Shift</a:t>
            </a:r>
          </a:p>
        </p:txBody>
      </p:sp>
      <p:pic>
        <p:nvPicPr>
          <p:cNvPr id="7" name="Picture 22" descr="Canada.png"/>
          <p:cNvPicPr>
            <a:picLocks noChangeAspect="1"/>
          </p:cNvPicPr>
          <p:nvPr/>
        </p:nvPicPr>
        <p:blipFill>
          <a:blip r:embed="rId3" cstate="print"/>
          <a:srcRect/>
          <a:stretch>
            <a:fillRect/>
          </a:stretch>
        </p:blipFill>
        <p:spPr bwMode="auto">
          <a:xfrm>
            <a:off x="188913" y="1050925"/>
            <a:ext cx="709612" cy="708025"/>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a:stretch>
            <a:fillRect/>
          </a:stretch>
        </p:blipFill>
        <p:spPr bwMode="auto">
          <a:xfrm>
            <a:off x="4856163" y="2149475"/>
            <a:ext cx="3876675" cy="3409950"/>
          </a:xfrm>
          <a:prstGeom prst="rect">
            <a:avLst/>
          </a:prstGeom>
          <a:noFill/>
          <a:ln w="9525">
            <a:noFill/>
            <a:miter lim="800000"/>
            <a:headEnd/>
            <a:tailEnd/>
          </a:ln>
        </p:spPr>
      </p:pic>
    </p:spTree>
  </p:cSld>
  <p:clrMapOvr>
    <a:masterClrMapping/>
  </p:clrMapOvr>
  <p:transition advTm="46828"/>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59</a:t>
            </a:fld>
            <a:endParaRPr lang="en-US"/>
          </a:p>
        </p:txBody>
      </p:sp>
      <p:sp>
        <p:nvSpPr>
          <p:cNvPr id="5" name="Title 3"/>
          <p:cNvSpPr txBox="1">
            <a:spLocks/>
          </p:cNvSpPr>
          <p:nvPr/>
        </p:nvSpPr>
        <p:spPr>
          <a:xfrm>
            <a:off x="468313" y="925513"/>
            <a:ext cx="7202487" cy="701675"/>
          </a:xfrm>
          <a:prstGeom prst="rect">
            <a:avLst/>
          </a:prstGeom>
        </p:spPr>
        <p:txBody>
          <a:bodyPr anchor="ctr">
            <a:normAutofit fontScale="77500" lnSpcReduction="20000"/>
          </a:bodyPr>
          <a:lstStyle/>
          <a:p>
            <a:pPr algn="ctr" fontAlgn="auto">
              <a:spcAft>
                <a:spcPts val="0"/>
              </a:spcAft>
              <a:defRPr/>
            </a:pPr>
            <a:r>
              <a:rPr lang="en-CA" sz="3200" dirty="0">
                <a:latin typeface="+mj-lt"/>
                <a:ea typeface="+mj-ea"/>
                <a:cs typeface="+mj-cs"/>
              </a:rPr>
              <a:t>Types of business that are hard to replicate in Canadian Equity portfolio</a:t>
            </a:r>
          </a:p>
        </p:txBody>
      </p:sp>
      <p:sp>
        <p:nvSpPr>
          <p:cNvPr id="6" name="Rectangle 5"/>
          <p:cNvSpPr>
            <a:spLocks noChangeArrowheads="1"/>
          </p:cNvSpPr>
          <p:nvPr/>
        </p:nvSpPr>
        <p:spPr bwMode="auto">
          <a:xfrm>
            <a:off x="677863" y="1624013"/>
            <a:ext cx="8466137" cy="3478212"/>
          </a:xfrm>
          <a:prstGeom prst="rect">
            <a:avLst/>
          </a:prstGeom>
          <a:noFill/>
          <a:ln w="9525">
            <a:noFill/>
            <a:miter lim="800000"/>
            <a:headEnd/>
            <a:tailEnd/>
          </a:ln>
        </p:spPr>
        <p:txBody>
          <a:bodyPr>
            <a:spAutoFit/>
          </a:bodyPr>
          <a:lstStyle/>
          <a:p>
            <a:r>
              <a:rPr lang="en-US" sz="2000" b="1">
                <a:solidFill>
                  <a:srgbClr val="0070C0"/>
                </a:solidFill>
              </a:rPr>
              <a:t>  Altria Group, Inc.</a:t>
            </a:r>
          </a:p>
          <a:p>
            <a:r>
              <a:rPr lang="en-US" sz="2000" b="1">
                <a:solidFill>
                  <a:srgbClr val="0070C0"/>
                </a:solidFill>
              </a:rPr>
              <a:t>  The Coca-Cola Company</a:t>
            </a:r>
          </a:p>
          <a:p>
            <a:r>
              <a:rPr lang="en-US" sz="2000" b="1">
                <a:solidFill>
                  <a:srgbClr val="0070C0"/>
                </a:solidFill>
              </a:rPr>
              <a:t>  Colgate-Palmolive Company</a:t>
            </a:r>
          </a:p>
          <a:p>
            <a:r>
              <a:rPr lang="en-US" sz="2000" b="1">
                <a:solidFill>
                  <a:srgbClr val="0070C0"/>
                </a:solidFill>
              </a:rPr>
              <a:t>  The Procter &amp; Gamble Company</a:t>
            </a:r>
          </a:p>
          <a:p>
            <a:r>
              <a:rPr lang="en-US" sz="2000" b="1">
                <a:solidFill>
                  <a:srgbClr val="0070C0"/>
                </a:solidFill>
              </a:rPr>
              <a:t>  Costco Wholesale Corporation</a:t>
            </a:r>
          </a:p>
          <a:p>
            <a:r>
              <a:rPr lang="en-US" sz="2000" b="1">
                <a:solidFill>
                  <a:srgbClr val="0070C0"/>
                </a:solidFill>
              </a:rPr>
              <a:t>  McDonald's Corporation</a:t>
            </a:r>
          </a:p>
          <a:p>
            <a:r>
              <a:rPr lang="en-US" sz="2000" b="1">
                <a:solidFill>
                  <a:srgbClr val="0070C0"/>
                </a:solidFill>
              </a:rPr>
              <a:t>  Wal-Mart Stores, Inc.</a:t>
            </a:r>
          </a:p>
          <a:p>
            <a:r>
              <a:rPr lang="en-US" sz="2000" b="1">
                <a:solidFill>
                  <a:srgbClr val="00B050"/>
                </a:solidFill>
              </a:rPr>
              <a:t>  Johnson &amp; Johnson</a:t>
            </a:r>
          </a:p>
          <a:p>
            <a:r>
              <a:rPr lang="en-US" sz="2000" b="1"/>
              <a:t>  3M Company</a:t>
            </a:r>
          </a:p>
          <a:p>
            <a:r>
              <a:rPr lang="en-US" sz="2000" b="1">
                <a:solidFill>
                  <a:srgbClr val="002060"/>
                </a:solidFill>
              </a:rPr>
              <a:t>  Corning Incorporated</a:t>
            </a:r>
          </a:p>
          <a:p>
            <a:r>
              <a:rPr lang="en-US" sz="2000" b="1">
                <a:solidFill>
                  <a:srgbClr val="002060"/>
                </a:solidFill>
              </a:rPr>
              <a:t>  Intel Corporation</a:t>
            </a:r>
          </a:p>
        </p:txBody>
      </p:sp>
      <p:sp>
        <p:nvSpPr>
          <p:cNvPr id="7" name="TextBox 6"/>
          <p:cNvSpPr txBox="1">
            <a:spLocks noChangeArrowheads="1"/>
          </p:cNvSpPr>
          <p:nvPr/>
        </p:nvSpPr>
        <p:spPr bwMode="auto">
          <a:xfrm>
            <a:off x="5778500" y="2133600"/>
            <a:ext cx="2667000" cy="2554288"/>
          </a:xfrm>
          <a:prstGeom prst="rect">
            <a:avLst/>
          </a:prstGeom>
          <a:noFill/>
          <a:ln w="9525">
            <a:noFill/>
            <a:miter lim="800000"/>
            <a:headEnd/>
            <a:tailEnd/>
          </a:ln>
        </p:spPr>
        <p:txBody>
          <a:bodyPr>
            <a:spAutoFit/>
          </a:bodyPr>
          <a:lstStyle/>
          <a:p>
            <a:pPr>
              <a:buFont typeface="Arial" charset="0"/>
              <a:buChar char="•"/>
            </a:pPr>
            <a:r>
              <a:rPr lang="en-US" sz="2000"/>
              <a:t>Word class brands</a:t>
            </a:r>
          </a:p>
          <a:p>
            <a:pPr>
              <a:buFont typeface="Arial" charset="0"/>
              <a:buChar char="•"/>
            </a:pPr>
            <a:endParaRPr lang="en-US" sz="2000"/>
          </a:p>
          <a:p>
            <a:pPr>
              <a:buFont typeface="Arial" charset="0"/>
              <a:buChar char="•"/>
            </a:pPr>
            <a:r>
              <a:rPr lang="en-US" sz="2000"/>
              <a:t>Exposure to global </a:t>
            </a:r>
          </a:p>
          <a:p>
            <a:r>
              <a:rPr lang="en-US" sz="2000"/>
              <a:t>consumer spending</a:t>
            </a:r>
          </a:p>
          <a:p>
            <a:endParaRPr lang="en-US" sz="2000"/>
          </a:p>
          <a:p>
            <a:pPr>
              <a:buFont typeface="Arial" charset="0"/>
              <a:buChar char="•"/>
            </a:pPr>
            <a:r>
              <a:rPr lang="en-US" sz="2000"/>
              <a:t>U.S manufacturers’ currency advantage relative to Canada</a:t>
            </a:r>
          </a:p>
        </p:txBody>
      </p:sp>
    </p:spTree>
  </p:cSld>
  <p:clrMapOvr>
    <a:masterClrMapping/>
  </p:clrMapOvr>
  <p:transition advTm="2371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a:t>
            </a:fld>
            <a:endParaRPr lang="en-US"/>
          </a:p>
        </p:txBody>
      </p:sp>
      <p:sp>
        <p:nvSpPr>
          <p:cNvPr id="5" name="Text Box 10"/>
          <p:cNvSpPr txBox="1">
            <a:spLocks noChangeArrowheads="1"/>
          </p:cNvSpPr>
          <p:nvPr/>
        </p:nvSpPr>
        <p:spPr bwMode="auto">
          <a:xfrm>
            <a:off x="128428" y="1006922"/>
            <a:ext cx="8866597" cy="584775"/>
          </a:xfrm>
          <a:prstGeom prst="rect">
            <a:avLst/>
          </a:prstGeom>
          <a:noFill/>
          <a:ln w="9525">
            <a:noFill/>
            <a:miter lim="800000"/>
            <a:headEnd/>
            <a:tailEnd/>
          </a:ln>
        </p:spPr>
        <p:txBody>
          <a:bodyPr wrap="square">
            <a:spAutoFit/>
          </a:bodyPr>
          <a:lstStyle/>
          <a:p>
            <a:pPr algn="ctr">
              <a:spcBef>
                <a:spcPct val="0"/>
              </a:spcBef>
            </a:pPr>
            <a:r>
              <a:rPr lang="en-US" sz="3200" dirty="0">
                <a:latin typeface="+mj-lt"/>
                <a:ea typeface="+mj-ea"/>
                <a:cs typeface="+mj-cs"/>
              </a:rPr>
              <a:t>Canadian Equity Attribution by Selected </a:t>
            </a:r>
            <a:r>
              <a:rPr lang="en-US" sz="3200" dirty="0" smtClean="0">
                <a:latin typeface="+mj-lt"/>
                <a:ea typeface="+mj-ea"/>
                <a:cs typeface="+mj-cs"/>
              </a:rPr>
              <a:t>Sectors (%)</a:t>
            </a:r>
            <a:endParaRPr lang="en-US" sz="3200" dirty="0">
              <a:latin typeface="+mj-lt"/>
              <a:ea typeface="+mj-ea"/>
              <a:cs typeface="+mj-cs"/>
            </a:endParaRPr>
          </a:p>
        </p:txBody>
      </p:sp>
      <p:graphicFrame>
        <p:nvGraphicFramePr>
          <p:cNvPr id="6" name="Group 262"/>
          <p:cNvGraphicFramePr>
            <a:graphicFrameLocks noGrp="1"/>
          </p:cNvGraphicFramePr>
          <p:nvPr/>
        </p:nvGraphicFramePr>
        <p:xfrm>
          <a:off x="685793" y="4685055"/>
          <a:ext cx="8026406" cy="1347445"/>
        </p:xfrm>
        <a:graphic>
          <a:graphicData uri="http://schemas.openxmlformats.org/drawingml/2006/table">
            <a:tbl>
              <a:tblPr/>
              <a:tblGrid>
                <a:gridCol w="1842339"/>
                <a:gridCol w="1134343"/>
                <a:gridCol w="1296981"/>
                <a:gridCol w="1265089"/>
                <a:gridCol w="1126886"/>
                <a:gridCol w="1360768"/>
              </a:tblGrid>
              <a:tr h="3366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Asset Allocation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6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Selection Decision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6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smtClean="0">
                          <a:ln>
                            <a:noFill/>
                          </a:ln>
                          <a:solidFill>
                            <a:schemeClr val="tx1"/>
                          </a:solidFill>
                          <a:effectLst/>
                          <a:latin typeface="Calibri" pitchFamily="34" charset="0"/>
                        </a:rPr>
                        <a:t>Interaction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8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Calibri" pitchFamily="34" charset="0"/>
                        </a:rPr>
                        <a:t>Value Added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Calibri" pitchFamily="34" charset="0"/>
                        </a:rPr>
                        <a:t>- 0.19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Calibri" pitchFamily="34" charset="0"/>
                        </a:rPr>
                        <a:t>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Calibri" pitchFamily="34" charset="0"/>
                        </a:rPr>
                        <a:t>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Calibri" pitchFamily="34" charset="0"/>
                        </a:rPr>
                        <a:t>- 1.54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Calibri" pitchFamily="34"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r>
            </a:tbl>
          </a:graphicData>
        </a:graphic>
      </p:graphicFrame>
      <p:sp>
        <p:nvSpPr>
          <p:cNvPr id="7" name="TextBox 9"/>
          <p:cNvSpPr txBox="1">
            <a:spLocks noChangeArrowheads="1"/>
          </p:cNvSpPr>
          <p:nvPr/>
        </p:nvSpPr>
        <p:spPr bwMode="auto">
          <a:xfrm>
            <a:off x="268474" y="3223705"/>
            <a:ext cx="2385826" cy="677108"/>
          </a:xfrm>
          <a:prstGeom prst="rect">
            <a:avLst/>
          </a:prstGeom>
          <a:noFill/>
          <a:ln w="9525">
            <a:solidFill>
              <a:schemeClr val="accent1"/>
            </a:solidFill>
            <a:miter lim="800000"/>
            <a:headEnd/>
            <a:tailEnd/>
          </a:ln>
        </p:spPr>
        <p:txBody>
          <a:bodyPr wrap="square">
            <a:spAutoFit/>
          </a:bodyPr>
          <a:lstStyle/>
          <a:p>
            <a:pPr algn="ctr"/>
            <a:r>
              <a:rPr lang="en-CA" dirty="0">
                <a:latin typeface="Calibri" pitchFamily="34" charset="0"/>
              </a:rPr>
              <a:t>Total Excess Return:</a:t>
            </a:r>
            <a:endParaRPr lang="en-CA" dirty="0" smtClean="0">
              <a:latin typeface="Calibri" pitchFamily="34" charset="0"/>
            </a:endParaRPr>
          </a:p>
          <a:p>
            <a:pPr algn="ctr"/>
            <a:r>
              <a:rPr lang="en-CA" sz="2000" b="1" dirty="0" smtClean="0">
                <a:solidFill>
                  <a:srgbClr val="C00000"/>
                </a:solidFill>
                <a:latin typeface="Calibri" pitchFamily="34" charset="0"/>
              </a:rPr>
              <a:t>-111 </a:t>
            </a:r>
            <a:r>
              <a:rPr lang="en-CA" sz="2000" b="1" dirty="0">
                <a:solidFill>
                  <a:srgbClr val="C00000"/>
                </a:solidFill>
                <a:latin typeface="Calibri" pitchFamily="34" charset="0"/>
              </a:rPr>
              <a:t>bp (all sectors)</a:t>
            </a:r>
          </a:p>
        </p:txBody>
      </p:sp>
      <p:pic>
        <p:nvPicPr>
          <p:cNvPr id="8" name="Picture 7" descr="Canada.png"/>
          <p:cNvPicPr>
            <a:picLocks noChangeAspect="1"/>
          </p:cNvPicPr>
          <p:nvPr/>
        </p:nvPicPr>
        <p:blipFill>
          <a:blip r:embed="rId2" cstate="print"/>
          <a:stretch>
            <a:fillRect/>
          </a:stretch>
        </p:blipFill>
        <p:spPr>
          <a:xfrm>
            <a:off x="182089" y="1485405"/>
            <a:ext cx="1340922" cy="1340922"/>
          </a:xfrm>
          <a:prstGeom prst="rect">
            <a:avLst/>
          </a:prstGeom>
        </p:spPr>
      </p:pic>
      <p:graphicFrame>
        <p:nvGraphicFramePr>
          <p:cNvPr id="9" name="Chart 8"/>
          <p:cNvGraphicFramePr/>
          <p:nvPr/>
        </p:nvGraphicFramePr>
        <p:xfrm>
          <a:off x="2437765" y="2273299"/>
          <a:ext cx="6884035" cy="22653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21359"/>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60</a:t>
            </a:fld>
            <a:endParaRPr lang="en-US"/>
          </a:p>
        </p:txBody>
      </p:sp>
      <p:sp>
        <p:nvSpPr>
          <p:cNvPr id="5" name="Title 3"/>
          <p:cNvSpPr txBox="1">
            <a:spLocks/>
          </p:cNvSpPr>
          <p:nvPr/>
        </p:nvSpPr>
        <p:spPr>
          <a:xfrm>
            <a:off x="468313" y="925513"/>
            <a:ext cx="8229600" cy="701675"/>
          </a:xfrm>
          <a:prstGeom prst="rect">
            <a:avLst/>
          </a:prstGeom>
        </p:spPr>
        <p:txBody>
          <a:bodyPr anchor="ctr">
            <a:normAutofit/>
          </a:bodyPr>
          <a:lstStyle/>
          <a:p>
            <a:pPr algn="ctr" fontAlgn="auto">
              <a:spcAft>
                <a:spcPts val="0"/>
              </a:spcAft>
              <a:defRPr/>
            </a:pPr>
            <a:r>
              <a:rPr lang="en-CA" sz="3200" dirty="0">
                <a:latin typeface="+mj-lt"/>
                <a:ea typeface="+mj-ea"/>
                <a:cs typeface="+mj-cs"/>
              </a:rPr>
              <a:t>Europe</a:t>
            </a:r>
          </a:p>
        </p:txBody>
      </p:sp>
      <p:sp>
        <p:nvSpPr>
          <p:cNvPr id="6" name="TextBox 7"/>
          <p:cNvSpPr txBox="1">
            <a:spLocks noChangeArrowheads="1"/>
          </p:cNvSpPr>
          <p:nvPr/>
        </p:nvSpPr>
        <p:spPr bwMode="auto">
          <a:xfrm>
            <a:off x="685800" y="5332413"/>
            <a:ext cx="8112125" cy="923925"/>
          </a:xfrm>
          <a:prstGeom prst="rect">
            <a:avLst/>
          </a:prstGeom>
          <a:noFill/>
          <a:ln w="9525">
            <a:noFill/>
            <a:miter lim="800000"/>
            <a:headEnd/>
            <a:tailEnd/>
          </a:ln>
        </p:spPr>
        <p:txBody>
          <a:bodyPr>
            <a:spAutoFit/>
          </a:bodyPr>
          <a:lstStyle/>
          <a:p>
            <a:pPr>
              <a:buFont typeface="Arial" charset="0"/>
              <a:buChar char="•"/>
            </a:pPr>
            <a:r>
              <a:rPr lang="en-US"/>
              <a:t>  Europe's Poor Relative Performance Presents Opportunity</a:t>
            </a:r>
          </a:p>
          <a:p>
            <a:pPr>
              <a:buFont typeface="Arial" charset="0"/>
              <a:buChar char="•"/>
            </a:pPr>
            <a:r>
              <a:rPr lang="en-US"/>
              <a:t>  Modest reduction in our underweighting EURO</a:t>
            </a:r>
          </a:p>
          <a:p>
            <a:endParaRPr lang="en-US"/>
          </a:p>
        </p:txBody>
      </p:sp>
      <p:pic>
        <p:nvPicPr>
          <p:cNvPr id="7" name="Picture 10" descr="gbl_q2_2010_4.jpg"/>
          <p:cNvPicPr>
            <a:picLocks noChangeAspect="1"/>
          </p:cNvPicPr>
          <p:nvPr/>
        </p:nvPicPr>
        <p:blipFill>
          <a:blip r:embed="rId2" cstate="print"/>
          <a:srcRect/>
          <a:stretch>
            <a:fillRect/>
          </a:stretch>
        </p:blipFill>
        <p:spPr bwMode="auto">
          <a:xfrm>
            <a:off x="615950" y="1700213"/>
            <a:ext cx="7881938" cy="3476625"/>
          </a:xfrm>
          <a:prstGeom prst="rect">
            <a:avLst/>
          </a:prstGeom>
          <a:noFill/>
          <a:ln w="9525">
            <a:noFill/>
            <a:miter lim="800000"/>
            <a:headEnd/>
            <a:tailEnd/>
          </a:ln>
        </p:spPr>
      </p:pic>
      <p:pic>
        <p:nvPicPr>
          <p:cNvPr id="8" name="Picture 9" descr="Canada.png"/>
          <p:cNvPicPr>
            <a:picLocks noChangeAspect="1"/>
          </p:cNvPicPr>
          <p:nvPr/>
        </p:nvPicPr>
        <p:blipFill>
          <a:blip r:embed="rId3" cstate="print"/>
          <a:srcRect/>
          <a:stretch>
            <a:fillRect/>
          </a:stretch>
        </p:blipFill>
        <p:spPr bwMode="auto">
          <a:xfrm>
            <a:off x="0" y="939800"/>
            <a:ext cx="788988" cy="787400"/>
          </a:xfrm>
          <a:prstGeom prst="rect">
            <a:avLst/>
          </a:prstGeom>
          <a:noFill/>
          <a:ln w="9525">
            <a:noFill/>
            <a:miter lim="800000"/>
            <a:headEnd/>
            <a:tailEnd/>
          </a:ln>
        </p:spPr>
      </p:pic>
    </p:spTree>
  </p:cSld>
  <p:clrMapOvr>
    <a:masterClrMapping/>
  </p:clrMapOvr>
  <p:transition advTm="22391"/>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61</a:t>
            </a:fld>
            <a:endParaRPr lang="en-US"/>
          </a:p>
        </p:txBody>
      </p:sp>
      <p:graphicFrame>
        <p:nvGraphicFramePr>
          <p:cNvPr id="5" name="Content Placeholder 3"/>
          <p:cNvGraphicFramePr>
            <a:graphicFrameLocks/>
          </p:cNvGraphicFramePr>
          <p:nvPr/>
        </p:nvGraphicFramePr>
        <p:xfrm>
          <a:off x="233363" y="1978025"/>
          <a:ext cx="8720631" cy="3235360"/>
        </p:xfrm>
        <a:graphic>
          <a:graphicData uri="http://schemas.openxmlformats.org/drawingml/2006/table">
            <a:tbl>
              <a:tblPr firstRow="1" bandRow="1">
                <a:tableStyleId>{69012ECD-51FC-41F1-AA8D-1B2483CD663E}</a:tableStyleId>
              </a:tblPr>
              <a:tblGrid>
                <a:gridCol w="4374263"/>
                <a:gridCol w="1484416"/>
                <a:gridCol w="1401288"/>
                <a:gridCol w="1460664"/>
              </a:tblGrid>
              <a:tr h="431200">
                <a:tc>
                  <a:txBody>
                    <a:bodyPr/>
                    <a:lstStyle/>
                    <a:p>
                      <a:r>
                        <a:rPr lang="en-CA" sz="2000" dirty="0" smtClean="0"/>
                        <a:t>Company</a:t>
                      </a:r>
                      <a:endParaRPr lang="en-CA" sz="2000" dirty="0"/>
                    </a:p>
                  </a:txBody>
                  <a:tcPr/>
                </a:tc>
                <a:tc>
                  <a:txBody>
                    <a:bodyPr/>
                    <a:lstStyle/>
                    <a:p>
                      <a:pPr algn="ctr"/>
                      <a:r>
                        <a:rPr lang="en-CA" sz="2000" dirty="0" smtClean="0"/>
                        <a:t>Value</a:t>
                      </a:r>
                      <a:endParaRPr lang="en-CA" sz="2000" dirty="0"/>
                    </a:p>
                  </a:txBody>
                  <a:tcPr/>
                </a:tc>
                <a:tc>
                  <a:txBody>
                    <a:bodyPr/>
                    <a:lstStyle/>
                    <a:p>
                      <a:pPr algn="ctr"/>
                      <a:r>
                        <a:rPr lang="en-CA" sz="2000" dirty="0" smtClean="0"/>
                        <a:t>Trade Price</a:t>
                      </a:r>
                      <a:endParaRPr lang="en-CA" sz="2000" dirty="0"/>
                    </a:p>
                  </a:txBody>
                  <a:tcPr/>
                </a:tc>
                <a:tc>
                  <a:txBody>
                    <a:bodyPr/>
                    <a:lstStyle/>
                    <a:p>
                      <a:pPr algn="ctr"/>
                      <a:r>
                        <a:rPr lang="en-CA" sz="2000" dirty="0" smtClean="0"/>
                        <a:t>Reason</a:t>
                      </a:r>
                      <a:endParaRPr lang="en-CA" sz="2000" dirty="0"/>
                    </a:p>
                  </a:txBody>
                  <a:tcPr/>
                </a:tc>
              </a:tr>
              <a:tr h="431200">
                <a:tc>
                  <a:txBody>
                    <a:bodyPr/>
                    <a:lstStyle/>
                    <a:p>
                      <a:r>
                        <a:rPr lang="en-CA" sz="2000" dirty="0" smtClean="0"/>
                        <a:t>CHEVRON CORP</a:t>
                      </a:r>
                      <a:endParaRPr lang="en-CA" sz="2000" dirty="0"/>
                    </a:p>
                  </a:txBody>
                  <a:tcPr anchor="ctr"/>
                </a:tc>
                <a:tc>
                  <a:txBody>
                    <a:bodyPr/>
                    <a:lstStyle/>
                    <a:p>
                      <a:pPr algn="ctr"/>
                      <a:r>
                        <a:rPr lang="en-CA" sz="2000" dirty="0" smtClean="0"/>
                        <a:t>$190,054.27</a:t>
                      </a:r>
                      <a:endParaRPr lang="en-CA" sz="2000" dirty="0"/>
                    </a:p>
                  </a:txBody>
                  <a:tcPr anchor="ctr"/>
                </a:tc>
                <a:tc>
                  <a:txBody>
                    <a:bodyPr/>
                    <a:lstStyle/>
                    <a:p>
                      <a:pPr algn="ctr"/>
                      <a:r>
                        <a:rPr lang="en-CA" sz="2000" dirty="0" smtClean="0"/>
                        <a:t>70.47</a:t>
                      </a:r>
                      <a:endParaRPr lang="en-CA" sz="2000" dirty="0"/>
                    </a:p>
                  </a:txBody>
                  <a:tcPr anchor="ctr"/>
                </a:tc>
                <a:tc>
                  <a:txBody>
                    <a:bodyPr/>
                    <a:lstStyle/>
                    <a:p>
                      <a:pPr algn="ctr"/>
                      <a:r>
                        <a:rPr lang="en-CA" sz="2000" dirty="0" smtClean="0"/>
                        <a:t>Strategy Change</a:t>
                      </a:r>
                    </a:p>
                  </a:txBody>
                  <a:tcPr anchor="ctr"/>
                </a:tc>
              </a:tr>
              <a:tr h="580266">
                <a:tc>
                  <a:txBody>
                    <a:bodyPr/>
                    <a:lstStyle/>
                    <a:p>
                      <a:r>
                        <a:rPr lang="en-CA" sz="2000" dirty="0" smtClean="0"/>
                        <a:t>FREEPORT-MCMORAN COPPER &amp; GOLD</a:t>
                      </a:r>
                      <a:endParaRPr lang="en-CA" sz="2000" dirty="0"/>
                    </a:p>
                  </a:txBody>
                  <a:tcPr anchor="ctr"/>
                </a:tc>
                <a:tc>
                  <a:txBody>
                    <a:bodyPr/>
                    <a:lstStyle/>
                    <a:p>
                      <a:pPr algn="ctr"/>
                      <a:r>
                        <a:rPr lang="en-CA" sz="2000" dirty="0" smtClean="0"/>
                        <a:t>$51,729.00</a:t>
                      </a:r>
                      <a:endParaRPr lang="en-CA" sz="2000" dirty="0"/>
                    </a:p>
                  </a:txBody>
                  <a:tcPr anchor="ctr"/>
                </a:tc>
                <a:tc>
                  <a:txBody>
                    <a:bodyPr/>
                    <a:lstStyle/>
                    <a:p>
                      <a:pPr algn="ctr"/>
                      <a:r>
                        <a:rPr lang="en-CA" sz="2000" dirty="0" smtClean="0"/>
                        <a:t>64.93</a:t>
                      </a:r>
                      <a:endParaRPr lang="en-CA"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t>Strategy Change</a:t>
                      </a:r>
                    </a:p>
                  </a:txBody>
                  <a:tcPr anchor="ctr"/>
                </a:tc>
              </a:tr>
              <a:tr h="570015">
                <a:tc>
                  <a:txBody>
                    <a:bodyPr/>
                    <a:lstStyle/>
                    <a:p>
                      <a:r>
                        <a:rPr lang="en-CA" sz="2000" dirty="0" smtClean="0"/>
                        <a:t>GOLDMAN SACHS</a:t>
                      </a:r>
                    </a:p>
                  </a:txBody>
                  <a:tcPr anchor="ctr"/>
                </a:tc>
                <a:tc>
                  <a:txBody>
                    <a:bodyPr/>
                    <a:lstStyle/>
                    <a:p>
                      <a:pPr algn="ctr"/>
                      <a:r>
                        <a:rPr lang="en-CA" sz="2000" dirty="0" smtClean="0"/>
                        <a:t>$54,809.04</a:t>
                      </a:r>
                      <a:endParaRPr lang="en-CA" sz="2000" dirty="0"/>
                    </a:p>
                  </a:txBody>
                  <a:tcPr anchor="ctr"/>
                </a:tc>
                <a:tc>
                  <a:txBody>
                    <a:bodyPr/>
                    <a:lstStyle/>
                    <a:p>
                      <a:pPr algn="ctr"/>
                      <a:r>
                        <a:rPr lang="en-CA" sz="2000" dirty="0" smtClean="0"/>
                        <a:t>137.56</a:t>
                      </a:r>
                      <a:endParaRPr lang="en-CA"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t>Strategy Change</a:t>
                      </a:r>
                    </a:p>
                  </a:txBody>
                  <a:tcPr anchor="ctr"/>
                </a:tc>
              </a:tr>
              <a:tr h="605642">
                <a:tc>
                  <a:txBody>
                    <a:bodyPr/>
                    <a:lstStyle/>
                    <a:p>
                      <a:r>
                        <a:rPr lang="en-CA" sz="2000" dirty="0" smtClean="0"/>
                        <a:t>VISA INC</a:t>
                      </a:r>
                    </a:p>
                  </a:txBody>
                  <a:tcPr anchor="ctr"/>
                </a:tc>
                <a:tc>
                  <a:txBody>
                    <a:bodyPr/>
                    <a:lstStyle/>
                    <a:p>
                      <a:pPr algn="ctr"/>
                      <a:r>
                        <a:rPr lang="en-CA" sz="2000" dirty="0" smtClean="0"/>
                        <a:t>$137,971.18</a:t>
                      </a:r>
                      <a:endParaRPr lang="en-CA" sz="2000" dirty="0"/>
                    </a:p>
                  </a:txBody>
                  <a:tcPr anchor="ctr"/>
                </a:tc>
                <a:tc>
                  <a:txBody>
                    <a:bodyPr/>
                    <a:lstStyle/>
                    <a:p>
                      <a:pPr algn="ctr"/>
                      <a:r>
                        <a:rPr lang="en-CA" sz="2000" dirty="0" smtClean="0"/>
                        <a:t>76.77</a:t>
                      </a:r>
                      <a:endParaRPr lang="en-CA"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t>Strategy Change</a:t>
                      </a:r>
                    </a:p>
                  </a:txBody>
                  <a:tcPr anchor="ctr"/>
                </a:tc>
              </a:tr>
            </a:tbl>
          </a:graphicData>
        </a:graphic>
      </p:graphicFrame>
      <p:sp>
        <p:nvSpPr>
          <p:cNvPr id="6" name="TextBox 7"/>
          <p:cNvSpPr txBox="1">
            <a:spLocks noChangeArrowheads="1"/>
          </p:cNvSpPr>
          <p:nvPr/>
        </p:nvSpPr>
        <p:spPr bwMode="auto">
          <a:xfrm>
            <a:off x="314325" y="1147763"/>
            <a:ext cx="809625" cy="522287"/>
          </a:xfrm>
          <a:prstGeom prst="rect">
            <a:avLst/>
          </a:prstGeom>
          <a:noFill/>
          <a:ln w="9525">
            <a:noFill/>
            <a:miter lim="800000"/>
            <a:headEnd/>
            <a:tailEnd/>
          </a:ln>
        </p:spPr>
        <p:txBody>
          <a:bodyPr wrap="none">
            <a:spAutoFit/>
          </a:bodyPr>
          <a:lstStyle/>
          <a:p>
            <a:r>
              <a:rPr lang="en-CA" sz="2800"/>
              <a:t>Sold</a:t>
            </a:r>
          </a:p>
        </p:txBody>
      </p:sp>
    </p:spTree>
  </p:cSld>
  <p:clrMapOvr>
    <a:masterClrMapping/>
  </p:clrMapOvr>
  <p:transition advTm="2375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62</a:t>
            </a:fld>
            <a:endParaRPr lang="en-US"/>
          </a:p>
        </p:txBody>
      </p:sp>
      <p:sp>
        <p:nvSpPr>
          <p:cNvPr id="5" name="TextBox 7"/>
          <p:cNvSpPr txBox="1">
            <a:spLocks noChangeArrowheads="1"/>
          </p:cNvSpPr>
          <p:nvPr/>
        </p:nvSpPr>
        <p:spPr bwMode="auto">
          <a:xfrm>
            <a:off x="184150" y="1466850"/>
            <a:ext cx="1978025" cy="522288"/>
          </a:xfrm>
          <a:prstGeom prst="rect">
            <a:avLst/>
          </a:prstGeom>
          <a:noFill/>
          <a:ln w="9525">
            <a:noFill/>
            <a:miter lim="800000"/>
            <a:headEnd/>
            <a:tailEnd/>
          </a:ln>
        </p:spPr>
        <p:txBody>
          <a:bodyPr wrap="none">
            <a:spAutoFit/>
          </a:bodyPr>
          <a:lstStyle/>
          <a:p>
            <a:r>
              <a:rPr lang="en-CA" sz="2800" dirty="0"/>
              <a:t>Purchased</a:t>
            </a:r>
          </a:p>
        </p:txBody>
      </p:sp>
      <p:graphicFrame>
        <p:nvGraphicFramePr>
          <p:cNvPr id="6" name="Content Placeholder 3"/>
          <p:cNvGraphicFramePr>
            <a:graphicFrameLocks noGrp="1"/>
          </p:cNvGraphicFramePr>
          <p:nvPr/>
        </p:nvGraphicFramePr>
        <p:xfrm>
          <a:off x="107950" y="2241550"/>
          <a:ext cx="8883650" cy="2062798"/>
        </p:xfrm>
        <a:graphic>
          <a:graphicData uri="http://schemas.openxmlformats.org/drawingml/2006/table">
            <a:tbl>
              <a:tblPr/>
              <a:tblGrid>
                <a:gridCol w="2879725"/>
                <a:gridCol w="1658938"/>
                <a:gridCol w="1455737"/>
                <a:gridCol w="1636713"/>
                <a:gridCol w="1252537"/>
              </a:tblGrid>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chemeClr val="bg1"/>
                          </a:solidFill>
                          <a:effectLst/>
                          <a:latin typeface="Calibri" pitchFamily="34" charset="0"/>
                          <a:cs typeface="Arial" charset="0"/>
                        </a:rPr>
                        <a:t>Company</a:t>
                      </a:r>
                    </a:p>
                  </a:txBody>
                  <a:tcP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Value</a:t>
                      </a:r>
                    </a:p>
                  </a:txBody>
                  <a:tcP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Trade Price</a:t>
                      </a:r>
                    </a:p>
                  </a:txBody>
                  <a:tcP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Current Price</a:t>
                      </a:r>
                    </a:p>
                  </a:txBody>
                  <a:tcP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chemeClr val="bg1"/>
                          </a:solidFill>
                          <a:effectLst/>
                          <a:latin typeface="Calibri" pitchFamily="34" charset="0"/>
                          <a:cs typeface="Arial" charset="0"/>
                        </a:rPr>
                        <a:t>Weights</a:t>
                      </a:r>
                    </a:p>
                  </a:txBody>
                  <a:tcP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solidFill>
                      <a:schemeClr val="accent1"/>
                    </a:solidFill>
                  </a:tcPr>
                </a:tc>
              </a:tr>
              <a:tr h="477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err="1" smtClean="0">
                          <a:ln>
                            <a:noFill/>
                          </a:ln>
                          <a:solidFill>
                            <a:schemeClr val="tx1"/>
                          </a:solidFill>
                          <a:effectLst/>
                          <a:latin typeface="Calibri" pitchFamily="34" charset="0"/>
                          <a:cs typeface="Arial" charset="0"/>
                        </a:rPr>
                        <a:t>iSHARES</a:t>
                      </a:r>
                      <a:r>
                        <a:rPr kumimoji="0" lang="en-CA" sz="2000" b="0" i="0" u="none" strike="noStrike" cap="none" normalizeH="0" baseline="0" dirty="0" smtClean="0">
                          <a:ln>
                            <a:noFill/>
                          </a:ln>
                          <a:solidFill>
                            <a:schemeClr val="tx1"/>
                          </a:solidFill>
                          <a:effectLst/>
                          <a:latin typeface="Calibri" pitchFamily="34" charset="0"/>
                          <a:cs typeface="Arial" charset="0"/>
                        </a:rPr>
                        <a:t> EUROPE 350</a:t>
                      </a:r>
                    </a:p>
                  </a:txBody>
                  <a:tcPr anchor="ct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$52,695.00</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32.80</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35.13</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13.58%</a:t>
                      </a:r>
                    </a:p>
                  </a:txBody>
                  <a:tcPr anchor="ct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SPDR S&amp;P 500 ETF</a:t>
                      </a:r>
                    </a:p>
                  </a:txBody>
                  <a:tcP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$179,262.43</a:t>
                      </a:r>
                    </a:p>
                  </a:txBody>
                  <a:tcP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107.86</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109.30</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19.15%</a:t>
                      </a:r>
                    </a:p>
                  </a:txBody>
                  <a:tcP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SPDR SECTOR ETF HEALTH</a:t>
                      </a:r>
                      <a:endParaRPr kumimoji="0" lang="en-CA" sz="2000" b="0" i="0" u="none" strike="noStrike" cap="none" normalizeH="0" baseline="0" smtClean="0">
                        <a:ln>
                          <a:noFill/>
                        </a:ln>
                        <a:solidFill>
                          <a:schemeClr val="tx1"/>
                        </a:solidFill>
                        <a:effectLst/>
                        <a:latin typeface="Calibri" pitchFamily="34" charset="0"/>
                        <a:cs typeface="Arial" charset="0"/>
                      </a:endParaRPr>
                    </a:p>
                  </a:txBody>
                  <a:tcP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$188,974.35</a:t>
                      </a:r>
                    </a:p>
                  </a:txBody>
                  <a:tcP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29.04</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29.09</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5.90%</a:t>
                      </a:r>
                    </a:p>
                  </a:txBody>
                  <a:tcP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SPDR SECTOR ETF TECH</a:t>
                      </a:r>
                    </a:p>
                  </a:txBody>
                  <a:tcPr horzOverflow="overflow">
                    <a:lnL w="9525" cap="flat" cmpd="sng" algn="ctr">
                      <a:solidFill>
                        <a:srgbClr val="AA0025"/>
                      </a:solidFill>
                      <a:prstDash val="solid"/>
                      <a:round/>
                      <a:headEnd type="none" w="med" len="med"/>
                      <a:tailEnd type="none" w="med" len="med"/>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$193,985.00</a:t>
                      </a:r>
                    </a:p>
                  </a:txBody>
                  <a:tcP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21.53</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21.67</a:t>
                      </a:r>
                    </a:p>
                  </a:txBody>
                  <a:tcPr anchor="ctr" horzOverflow="overflow">
                    <a:lnL>
                      <a:noFill/>
                    </a:lnL>
                    <a:lnR>
                      <a:noFill/>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chemeClr val="tx1"/>
                          </a:solidFill>
                          <a:effectLst/>
                          <a:latin typeface="Calibri" pitchFamily="34" charset="0"/>
                          <a:cs typeface="Arial" charset="0"/>
                        </a:rPr>
                        <a:t>5.96%</a:t>
                      </a:r>
                    </a:p>
                  </a:txBody>
                  <a:tcPr horzOverflow="overflow">
                    <a:lnL>
                      <a:noFill/>
                    </a:lnL>
                    <a:lnR w="9525" cap="flat" cmpd="sng" algn="ctr">
                      <a:solidFill>
                        <a:srgbClr val="AA0025"/>
                      </a:solidFill>
                      <a:prstDash val="solid"/>
                      <a:round/>
                      <a:headEnd type="none" w="med" len="med"/>
                      <a:tailEnd type="none" w="med" len="med"/>
                    </a:lnR>
                    <a:lnT w="9525" cap="flat" cmpd="sng" algn="ctr">
                      <a:solidFill>
                        <a:srgbClr val="AA0025"/>
                      </a:solidFill>
                      <a:prstDash val="solid"/>
                      <a:round/>
                      <a:headEnd type="none" w="med" len="med"/>
                      <a:tailEnd type="none" w="med" len="med"/>
                    </a:lnT>
                    <a:lnB w="9525" cap="flat" cmpd="sng" algn="ctr">
                      <a:solidFill>
                        <a:srgbClr val="AA0025"/>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28156"/>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63</a:t>
            </a:fld>
            <a:endParaRPr lang="en-US"/>
          </a:p>
        </p:txBody>
      </p:sp>
      <p:sp>
        <p:nvSpPr>
          <p:cNvPr id="5" name="Title 1"/>
          <p:cNvSpPr txBox="1">
            <a:spLocks/>
          </p:cNvSpPr>
          <p:nvPr/>
        </p:nvSpPr>
        <p:spPr>
          <a:xfrm>
            <a:off x="599440" y="2565400"/>
            <a:ext cx="77724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1"/>
                </a:solidFill>
                <a:effectLst/>
                <a:uLnTx/>
                <a:uFillTx/>
                <a:latin typeface="+mj-lt"/>
                <a:ea typeface="+mj-ea"/>
                <a:cs typeface="+mj-cs"/>
              </a:rPr>
              <a:t>Fixed Income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800" dirty="0" smtClean="0">
              <a:latin typeface="+mj-lt"/>
              <a:ea typeface="+mj-ea"/>
              <a:cs typeface="+mj-cs"/>
            </a:endParaRPr>
          </a:p>
        </p:txBody>
      </p:sp>
      <p:sp>
        <p:nvSpPr>
          <p:cNvPr id="6" name="TextBox 5"/>
          <p:cNvSpPr txBox="1"/>
          <p:nvPr/>
        </p:nvSpPr>
        <p:spPr>
          <a:xfrm>
            <a:off x="7114996" y="4846320"/>
            <a:ext cx="1521635" cy="923330"/>
          </a:xfrm>
          <a:prstGeom prst="rect">
            <a:avLst/>
          </a:prstGeom>
          <a:noFill/>
        </p:spPr>
        <p:txBody>
          <a:bodyPr wrap="none" rtlCol="0">
            <a:spAutoFit/>
          </a:bodyPr>
          <a:lstStyle/>
          <a:p>
            <a:pPr lvl="0" algn="r">
              <a:spcBef>
                <a:spcPct val="0"/>
              </a:spcBef>
              <a:defRPr/>
            </a:pPr>
            <a:r>
              <a:rPr lang="en-US" dirty="0" smtClean="0"/>
              <a:t>Belinda Liao</a:t>
            </a:r>
          </a:p>
          <a:p>
            <a:pPr lvl="0" algn="r">
              <a:spcBef>
                <a:spcPct val="0"/>
              </a:spcBef>
              <a:defRPr/>
            </a:pPr>
            <a:r>
              <a:rPr lang="en-US" dirty="0" smtClean="0"/>
              <a:t>bliao@sfu.ca</a:t>
            </a:r>
          </a:p>
          <a:p>
            <a:pPr algn="r"/>
            <a:endParaRPr lang="en-US" dirty="0"/>
          </a:p>
        </p:txBody>
      </p:sp>
    </p:spTree>
  </p:cSld>
  <p:clrMapOvr>
    <a:masterClrMapping/>
  </p:clrMapOvr>
  <p:transition advTm="18969"/>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64</a:t>
            </a:fld>
            <a:endParaRPr lang="en-US"/>
          </a:p>
        </p:txBody>
      </p:sp>
      <p:sp>
        <p:nvSpPr>
          <p:cNvPr id="5" name="TextBox 4"/>
          <p:cNvSpPr txBox="1"/>
          <p:nvPr/>
        </p:nvSpPr>
        <p:spPr>
          <a:xfrm>
            <a:off x="0" y="1371600"/>
            <a:ext cx="9144000" cy="584775"/>
          </a:xfrm>
          <a:prstGeom prst="rect">
            <a:avLst/>
          </a:prstGeom>
          <a:noFill/>
        </p:spPr>
        <p:txBody>
          <a:bodyPr wrap="square" rtlCol="0">
            <a:spAutoFit/>
          </a:bodyPr>
          <a:lstStyle/>
          <a:p>
            <a:pPr algn="ctr"/>
            <a:r>
              <a:rPr lang="en-CA" sz="3200" dirty="0" smtClean="0">
                <a:latin typeface="+mj-lt"/>
              </a:rPr>
              <a:t>Review of Strategy</a:t>
            </a:r>
            <a:endParaRPr lang="en-CA" sz="2000" dirty="0">
              <a:latin typeface="+mj-lt"/>
            </a:endParaRPr>
          </a:p>
        </p:txBody>
      </p:sp>
      <p:sp>
        <p:nvSpPr>
          <p:cNvPr id="6" name="Rectangle 5"/>
          <p:cNvSpPr/>
          <p:nvPr/>
        </p:nvSpPr>
        <p:spPr>
          <a:xfrm flipH="1">
            <a:off x="777922" y="2060812"/>
            <a:ext cx="1121985" cy="11873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b="1" dirty="0" smtClean="0"/>
              <a:t>Q4 09</a:t>
            </a:r>
            <a:endParaRPr lang="en-CA" b="1" dirty="0"/>
          </a:p>
        </p:txBody>
      </p:sp>
      <p:sp>
        <p:nvSpPr>
          <p:cNvPr id="7" name="Rectangle 6"/>
          <p:cNvSpPr/>
          <p:nvPr/>
        </p:nvSpPr>
        <p:spPr>
          <a:xfrm>
            <a:off x="1917337" y="2045523"/>
            <a:ext cx="6557923" cy="11617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solidFill>
                  <a:schemeClr val="tx1"/>
                </a:solidFill>
              </a:rPr>
              <a:t> Short Duration in Anticipation of Higher Long-Term Interest Rates</a:t>
            </a:r>
            <a:endParaRPr lang="en-CA" dirty="0">
              <a:solidFill>
                <a:schemeClr val="tx1"/>
              </a:solidFill>
            </a:endParaRPr>
          </a:p>
        </p:txBody>
      </p:sp>
      <p:sp>
        <p:nvSpPr>
          <p:cNvPr id="8" name="Rectangle 7"/>
          <p:cNvSpPr/>
          <p:nvPr/>
        </p:nvSpPr>
        <p:spPr>
          <a:xfrm flipH="1">
            <a:off x="762000" y="3605282"/>
            <a:ext cx="1115620" cy="11168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b="1" dirty="0" smtClean="0"/>
              <a:t>Q1 10</a:t>
            </a:r>
            <a:endParaRPr lang="en-CA" b="1" dirty="0"/>
          </a:p>
        </p:txBody>
      </p:sp>
      <p:sp>
        <p:nvSpPr>
          <p:cNvPr id="9" name="Rectangle 8"/>
          <p:cNvSpPr/>
          <p:nvPr/>
        </p:nvSpPr>
        <p:spPr>
          <a:xfrm>
            <a:off x="1895156" y="3588468"/>
            <a:ext cx="6580104" cy="10927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smtClean="0">
                <a:solidFill>
                  <a:schemeClr val="tx1"/>
                </a:solidFill>
              </a:rPr>
              <a:t>Shifting from Government to Provincial and Moving Duration Closer to Benchmark</a:t>
            </a:r>
            <a:endParaRPr lang="en-CA" dirty="0">
              <a:solidFill>
                <a:schemeClr val="tx1"/>
              </a:solidFill>
            </a:endParaRPr>
          </a:p>
        </p:txBody>
      </p:sp>
      <p:sp>
        <p:nvSpPr>
          <p:cNvPr id="10" name="Down Arrow 9"/>
          <p:cNvSpPr/>
          <p:nvPr/>
        </p:nvSpPr>
        <p:spPr>
          <a:xfrm>
            <a:off x="4408227" y="2988859"/>
            <a:ext cx="668740" cy="818865"/>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Down Arrow 10"/>
          <p:cNvSpPr/>
          <p:nvPr/>
        </p:nvSpPr>
        <p:spPr>
          <a:xfrm>
            <a:off x="4396853" y="4546980"/>
            <a:ext cx="668740" cy="818865"/>
          </a:xfrm>
          <a:prstGeom prst="down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084394" y="5390866"/>
            <a:ext cx="3234519" cy="584775"/>
          </a:xfrm>
          <a:prstGeom prst="rect">
            <a:avLst/>
          </a:prstGeom>
          <a:noFill/>
        </p:spPr>
        <p:txBody>
          <a:bodyPr wrap="square" rtlCol="0">
            <a:spAutoFit/>
          </a:bodyPr>
          <a:lstStyle/>
          <a:p>
            <a:pPr algn="ctr"/>
            <a:r>
              <a:rPr lang="en-CA" sz="3200" dirty="0" smtClean="0"/>
              <a:t>Q2 10</a:t>
            </a:r>
            <a:endParaRPr lang="en-CA" sz="3200" dirty="0"/>
          </a:p>
        </p:txBody>
      </p:sp>
    </p:spTree>
    <p:custDataLst>
      <p:tags r:id="rId1"/>
    </p:custDataLst>
  </p:cSld>
  <p:clrMapOvr>
    <a:masterClrMapping/>
  </p:clrMapOvr>
  <p:transition advTm="604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65</a:t>
            </a:fld>
            <a:endParaRPr lang="en-US"/>
          </a:p>
        </p:txBody>
      </p:sp>
      <p:graphicFrame>
        <p:nvGraphicFramePr>
          <p:cNvPr id="5" name="Diagram 4"/>
          <p:cNvGraphicFramePr/>
          <p:nvPr/>
        </p:nvGraphicFramePr>
        <p:xfrm>
          <a:off x="930166" y="2301766"/>
          <a:ext cx="7362496" cy="407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391400" y="5943600"/>
            <a:ext cx="1510671" cy="261610"/>
          </a:xfrm>
          <a:prstGeom prst="rect">
            <a:avLst/>
          </a:prstGeom>
          <a:noFill/>
        </p:spPr>
        <p:txBody>
          <a:bodyPr wrap="square" rtlCol="0">
            <a:spAutoFit/>
          </a:bodyPr>
          <a:lstStyle/>
          <a:p>
            <a:r>
              <a:rPr lang="en-CA" sz="1100" dirty="0" smtClean="0"/>
              <a:t>Source: Bloomberg LP.</a:t>
            </a:r>
            <a:endParaRPr lang="en-CA" sz="1100" dirty="0"/>
          </a:p>
        </p:txBody>
      </p:sp>
      <p:sp>
        <p:nvSpPr>
          <p:cNvPr id="7" name="TextBox 6"/>
          <p:cNvSpPr txBox="1"/>
          <p:nvPr/>
        </p:nvSpPr>
        <p:spPr>
          <a:xfrm>
            <a:off x="0" y="1371600"/>
            <a:ext cx="9144000" cy="584775"/>
          </a:xfrm>
          <a:prstGeom prst="rect">
            <a:avLst/>
          </a:prstGeom>
          <a:noFill/>
        </p:spPr>
        <p:txBody>
          <a:bodyPr wrap="square" rtlCol="0">
            <a:spAutoFit/>
          </a:bodyPr>
          <a:lstStyle/>
          <a:p>
            <a:pPr algn="ctr"/>
            <a:r>
              <a:rPr lang="en-CA" sz="3200" dirty="0" smtClean="0">
                <a:latin typeface="+mj-lt"/>
              </a:rPr>
              <a:t>Q2 2010 Focus: Duration and Credit</a:t>
            </a:r>
            <a:endParaRPr lang="en-CA" sz="2000" dirty="0">
              <a:latin typeface="+mj-lt"/>
            </a:endParaRPr>
          </a:p>
        </p:txBody>
      </p:sp>
    </p:spTree>
  </p:cSld>
  <p:clrMapOvr>
    <a:masterClrMapping/>
  </p:clrMapOvr>
  <p:transition advTm="18203"/>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EF99A-31AF-4828-8868-9838C7A9780D}" type="datetime1">
              <a:rPr lang="en-US" smtClean="0"/>
              <a:pPr/>
              <a:t>8/13/2010</a:t>
            </a:fld>
            <a:endParaRPr lang="en-US"/>
          </a:p>
        </p:txBody>
      </p:sp>
      <p:sp>
        <p:nvSpPr>
          <p:cNvPr id="4" name="Slide Number Placeholder 3"/>
          <p:cNvSpPr>
            <a:spLocks noGrp="1"/>
          </p:cNvSpPr>
          <p:nvPr>
            <p:ph type="sldNum" sz="quarter" idx="12"/>
          </p:nvPr>
        </p:nvSpPr>
        <p:spPr/>
        <p:txBody>
          <a:bodyPr/>
          <a:lstStyle/>
          <a:p>
            <a:fld id="{500BCFE5-AF5A-45D1-819E-6C8380509D8E}" type="slidenum">
              <a:rPr lang="en-US" smtClean="0"/>
              <a:pPr/>
              <a:t>66</a:t>
            </a:fld>
            <a:endParaRPr lang="en-US"/>
          </a:p>
        </p:txBody>
      </p:sp>
      <p:sp>
        <p:nvSpPr>
          <p:cNvPr id="5" name="TextBox 4"/>
          <p:cNvSpPr txBox="1"/>
          <p:nvPr/>
        </p:nvSpPr>
        <p:spPr>
          <a:xfrm>
            <a:off x="0" y="1209912"/>
            <a:ext cx="9144000" cy="584775"/>
          </a:xfrm>
          <a:prstGeom prst="rect">
            <a:avLst/>
          </a:prstGeom>
          <a:noFill/>
        </p:spPr>
        <p:txBody>
          <a:bodyPr wrap="square" rtlCol="0">
            <a:spAutoFit/>
          </a:bodyPr>
          <a:lstStyle/>
          <a:p>
            <a:pPr algn="ctr"/>
            <a:r>
              <a:rPr lang="en-CA" sz="3200" dirty="0" smtClean="0">
                <a:latin typeface="+mj-lt"/>
              </a:rPr>
              <a:t>Purchased Q2</a:t>
            </a:r>
            <a:endParaRPr lang="en-CA" sz="2000" dirty="0">
              <a:latin typeface="+mj-lt"/>
            </a:endParaRPr>
          </a:p>
        </p:txBody>
      </p:sp>
      <p:sp>
        <p:nvSpPr>
          <p:cNvPr id="16" name="TextBox 15"/>
          <p:cNvSpPr txBox="1"/>
          <p:nvPr/>
        </p:nvSpPr>
        <p:spPr>
          <a:xfrm>
            <a:off x="0" y="3201852"/>
            <a:ext cx="9144000" cy="584775"/>
          </a:xfrm>
          <a:prstGeom prst="rect">
            <a:avLst/>
          </a:prstGeom>
          <a:noFill/>
        </p:spPr>
        <p:txBody>
          <a:bodyPr wrap="square" rtlCol="0">
            <a:spAutoFit/>
          </a:bodyPr>
          <a:lstStyle/>
          <a:p>
            <a:pPr algn="ctr"/>
            <a:r>
              <a:rPr lang="en-CA" sz="3200" dirty="0" smtClean="0">
                <a:latin typeface="+mj-lt"/>
              </a:rPr>
              <a:t>Sold Q2</a:t>
            </a:r>
            <a:endParaRPr lang="en-CA" sz="2000" dirty="0">
              <a:latin typeface="+mj-lt"/>
            </a:endParaRPr>
          </a:p>
        </p:txBody>
      </p:sp>
      <p:graphicFrame>
        <p:nvGraphicFramePr>
          <p:cNvPr id="27" name="Table 26"/>
          <p:cNvGraphicFramePr>
            <a:graphicFrameLocks noGrp="1"/>
          </p:cNvGraphicFramePr>
          <p:nvPr/>
        </p:nvGraphicFramePr>
        <p:xfrm>
          <a:off x="1692323" y="3889611"/>
          <a:ext cx="5580588" cy="1364777"/>
        </p:xfrm>
        <a:graphic>
          <a:graphicData uri="http://schemas.openxmlformats.org/drawingml/2006/table">
            <a:tbl>
              <a:tblPr firstRow="1" bandRow="1">
                <a:tableStyleId>{5C22544A-7EE6-4342-B048-85BDC9FD1C3A}</a:tableStyleId>
              </a:tblPr>
              <a:tblGrid>
                <a:gridCol w="3050892"/>
                <a:gridCol w="1283916"/>
                <a:gridCol w="1245780"/>
              </a:tblGrid>
              <a:tr h="423317">
                <a:tc>
                  <a:txBody>
                    <a:bodyPr/>
                    <a:lstStyle/>
                    <a:p>
                      <a:r>
                        <a:rPr lang="en-CA" sz="1300" dirty="0" smtClean="0"/>
                        <a:t>Bond</a:t>
                      </a:r>
                      <a:endParaRPr lang="en-CA" sz="1300" dirty="0"/>
                    </a:p>
                  </a:txBody>
                  <a:tcPr marL="74489" marR="74489" marT="37245" marB="37245"/>
                </a:tc>
                <a:tc>
                  <a:txBody>
                    <a:bodyPr/>
                    <a:lstStyle/>
                    <a:p>
                      <a:r>
                        <a:rPr lang="en-CA" sz="1500" dirty="0" smtClean="0"/>
                        <a:t>Mat</a:t>
                      </a:r>
                      <a:endParaRPr lang="en-CA" sz="1500" dirty="0"/>
                    </a:p>
                  </a:txBody>
                  <a:tcPr marL="74489" marR="74489" marT="37245" marB="37245"/>
                </a:tc>
                <a:tc>
                  <a:txBody>
                    <a:bodyPr/>
                    <a:lstStyle/>
                    <a:p>
                      <a:r>
                        <a:rPr lang="en-CA" sz="1300" dirty="0" smtClean="0"/>
                        <a:t>Face</a:t>
                      </a:r>
                      <a:r>
                        <a:rPr lang="en-CA" sz="1300" baseline="0" dirty="0" smtClean="0"/>
                        <a:t> Value</a:t>
                      </a:r>
                      <a:endParaRPr lang="en-CA" sz="1300" dirty="0"/>
                    </a:p>
                  </a:txBody>
                  <a:tcPr marL="74489" marR="74489" marT="37245" marB="37245"/>
                </a:tc>
              </a:tr>
              <a:tr h="467389">
                <a:tc>
                  <a:txBody>
                    <a:bodyPr/>
                    <a:lstStyle/>
                    <a:p>
                      <a:r>
                        <a:rPr lang="en-CA" sz="1300" b="1" dirty="0" smtClean="0"/>
                        <a:t>Province of British Columbia</a:t>
                      </a:r>
                      <a:r>
                        <a:rPr lang="en-CA" sz="1300" dirty="0" smtClean="0"/>
                        <a:t>–  </a:t>
                      </a:r>
                      <a:r>
                        <a:rPr lang="en-CA" sz="1300" dirty="0" smtClean="0">
                          <a:solidFill>
                            <a:schemeClr val="tx1"/>
                          </a:solidFill>
                        </a:rPr>
                        <a:t>Strip(AAA)</a:t>
                      </a:r>
                      <a:r>
                        <a:rPr lang="en-CA" sz="1300" baseline="0" dirty="0" smtClean="0">
                          <a:solidFill>
                            <a:schemeClr val="tx1"/>
                          </a:solidFill>
                        </a:rPr>
                        <a:t> </a:t>
                      </a:r>
                      <a:r>
                        <a:rPr lang="en-CA" sz="1300" dirty="0" smtClean="0">
                          <a:solidFill>
                            <a:schemeClr val="tx1"/>
                          </a:solidFill>
                        </a:rPr>
                        <a:t> </a:t>
                      </a:r>
                      <a:endParaRPr lang="en-CA" sz="1300" dirty="0">
                        <a:solidFill>
                          <a:schemeClr val="tx1"/>
                        </a:solidFill>
                      </a:endParaRPr>
                    </a:p>
                  </a:txBody>
                  <a:tcPr marL="74489" marR="74489" marT="37245" marB="37245"/>
                </a:tc>
                <a:tc>
                  <a:txBody>
                    <a:bodyPr/>
                    <a:lstStyle/>
                    <a:p>
                      <a:r>
                        <a:rPr lang="en-CA" sz="1300" dirty="0" smtClean="0"/>
                        <a:t>18 Jun 2012</a:t>
                      </a:r>
                    </a:p>
                  </a:txBody>
                  <a:tcPr marL="74489" marR="74489" marT="37245" marB="372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dirty="0" smtClean="0"/>
                        <a:t>FV $106,614</a:t>
                      </a:r>
                    </a:p>
                    <a:p>
                      <a:endParaRPr lang="en-CA" sz="1300" dirty="0"/>
                    </a:p>
                  </a:txBody>
                  <a:tcPr marL="74489" marR="74489" marT="37245" marB="37245"/>
                </a:tc>
              </a:tr>
              <a:tr h="406092">
                <a:tc>
                  <a:txBody>
                    <a:bodyPr/>
                    <a:lstStyle/>
                    <a:p>
                      <a:r>
                        <a:rPr lang="en-CA" sz="1300" b="1" dirty="0" smtClean="0"/>
                        <a:t>Bank of Nova Scotia</a:t>
                      </a:r>
                      <a:r>
                        <a:rPr lang="en-CA" sz="1300" dirty="0" smtClean="0"/>
                        <a:t>– Strip</a:t>
                      </a:r>
                      <a:r>
                        <a:rPr lang="en-CA" sz="1300" baseline="0" dirty="0" smtClean="0"/>
                        <a:t> </a:t>
                      </a:r>
                      <a:r>
                        <a:rPr lang="en-CA" sz="1300" baseline="0" dirty="0" smtClean="0">
                          <a:solidFill>
                            <a:schemeClr val="tx1"/>
                          </a:solidFill>
                        </a:rPr>
                        <a:t>(AA)</a:t>
                      </a:r>
                      <a:r>
                        <a:rPr lang="en-CA" sz="1300" dirty="0" smtClean="0">
                          <a:solidFill>
                            <a:schemeClr val="tx1"/>
                          </a:solidFill>
                        </a:rPr>
                        <a:t> </a:t>
                      </a:r>
                      <a:endParaRPr lang="en-CA" sz="1300" dirty="0">
                        <a:solidFill>
                          <a:schemeClr val="tx1"/>
                        </a:solidFill>
                      </a:endParaRPr>
                    </a:p>
                  </a:txBody>
                  <a:tcPr marL="74489" marR="74489" marT="37245" marB="37245"/>
                </a:tc>
                <a:tc>
                  <a:txBody>
                    <a:bodyPr/>
                    <a:lstStyle/>
                    <a:p>
                      <a:r>
                        <a:rPr lang="en-CA" sz="1300" dirty="0" smtClean="0"/>
                        <a:t>20 Dec 2012</a:t>
                      </a:r>
                    </a:p>
                  </a:txBody>
                  <a:tcPr marL="74489" marR="74489" marT="37245" marB="372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baseline="0" dirty="0" smtClean="0"/>
                        <a:t>FV $70,000</a:t>
                      </a:r>
                      <a:endParaRPr lang="en-CA" sz="1300" dirty="0" smtClean="0"/>
                    </a:p>
                    <a:p>
                      <a:endParaRPr lang="en-CA" sz="1300" dirty="0"/>
                    </a:p>
                  </a:txBody>
                  <a:tcPr marL="74489" marR="74489" marT="37245" marB="37245"/>
                </a:tc>
              </a:tr>
            </a:tbl>
          </a:graphicData>
        </a:graphic>
      </p:graphicFrame>
      <p:sp>
        <p:nvSpPr>
          <p:cNvPr id="9" name="Footer Placeholder 2"/>
          <p:cNvSpPr>
            <a:spLocks noGrp="1"/>
          </p:cNvSpPr>
          <p:nvPr>
            <p:ph type="ftr" sz="quarter" idx="4294967295"/>
          </p:nvPr>
        </p:nvSpPr>
        <p:spPr>
          <a:xfrm>
            <a:off x="3289960" y="6356350"/>
            <a:ext cx="2564081" cy="365125"/>
          </a:xfrm>
          <a:prstGeom prst="rect">
            <a:avLst/>
          </a:prstGeom>
        </p:spPr>
        <p:txBody>
          <a:bodyPr/>
          <a:lstStyle/>
          <a:p>
            <a:r>
              <a:rPr lang="en-CA" dirty="0" smtClean="0"/>
              <a:t>Segal Graduate School of Business   SIAS FUND</a:t>
            </a:r>
            <a:endParaRPr lang="en-US" dirty="0"/>
          </a:p>
        </p:txBody>
      </p:sp>
      <p:graphicFrame>
        <p:nvGraphicFramePr>
          <p:cNvPr id="10" name="Table 26"/>
          <p:cNvGraphicFramePr>
            <a:graphicFrameLocks noGrp="1"/>
          </p:cNvGraphicFramePr>
          <p:nvPr/>
        </p:nvGraphicFramePr>
        <p:xfrm>
          <a:off x="1285165" y="1858370"/>
          <a:ext cx="6533991" cy="894047"/>
        </p:xfrm>
        <a:graphic>
          <a:graphicData uri="http://schemas.openxmlformats.org/drawingml/2006/table">
            <a:tbl>
              <a:tblPr firstRow="1" bandRow="1">
                <a:tableStyleId>{5C22544A-7EE6-4342-B048-85BDC9FD1C3A}</a:tableStyleId>
              </a:tblPr>
              <a:tblGrid>
                <a:gridCol w="3050892"/>
                <a:gridCol w="1283916"/>
                <a:gridCol w="1245780"/>
                <a:gridCol w="953403"/>
              </a:tblGrid>
              <a:tr h="423317">
                <a:tc>
                  <a:txBody>
                    <a:bodyPr/>
                    <a:lstStyle/>
                    <a:p>
                      <a:r>
                        <a:rPr lang="en-CA" sz="1300" dirty="0" smtClean="0"/>
                        <a:t>Bond</a:t>
                      </a:r>
                      <a:endParaRPr lang="en-CA" sz="1300" dirty="0"/>
                    </a:p>
                  </a:txBody>
                  <a:tcPr marL="74489" marR="74489" marT="37245" marB="37245"/>
                </a:tc>
                <a:tc>
                  <a:txBody>
                    <a:bodyPr/>
                    <a:lstStyle/>
                    <a:p>
                      <a:r>
                        <a:rPr lang="en-CA" sz="1500" dirty="0" smtClean="0"/>
                        <a:t>Mat</a:t>
                      </a:r>
                      <a:endParaRPr lang="en-CA" sz="1500" dirty="0"/>
                    </a:p>
                  </a:txBody>
                  <a:tcPr marL="74489" marR="74489" marT="37245" marB="37245"/>
                </a:tc>
                <a:tc>
                  <a:txBody>
                    <a:bodyPr/>
                    <a:lstStyle/>
                    <a:p>
                      <a:r>
                        <a:rPr lang="en-CA" sz="1300" dirty="0" smtClean="0"/>
                        <a:t>Face</a:t>
                      </a:r>
                      <a:r>
                        <a:rPr lang="en-CA" sz="1300" baseline="0" dirty="0" smtClean="0"/>
                        <a:t> Value</a:t>
                      </a:r>
                      <a:endParaRPr lang="en-CA" sz="1300" dirty="0"/>
                    </a:p>
                  </a:txBody>
                  <a:tcPr marL="74489" marR="74489" marT="37245" marB="37245"/>
                </a:tc>
                <a:tc>
                  <a:txBody>
                    <a:bodyPr/>
                    <a:lstStyle/>
                    <a:p>
                      <a:r>
                        <a:rPr lang="en-CA" sz="1300" dirty="0" smtClean="0"/>
                        <a:t>YTM</a:t>
                      </a:r>
                      <a:endParaRPr lang="en-CA" sz="1300" dirty="0"/>
                    </a:p>
                  </a:txBody>
                  <a:tcPr marL="74489" marR="74489" marT="37245" marB="37245"/>
                </a:tc>
              </a:tr>
              <a:tr h="467389">
                <a:tc>
                  <a:txBody>
                    <a:bodyPr/>
                    <a:lstStyle/>
                    <a:p>
                      <a:r>
                        <a:rPr lang="en-CA" sz="1300" b="1" dirty="0" smtClean="0"/>
                        <a:t>Province of Ontario</a:t>
                      </a:r>
                      <a:r>
                        <a:rPr lang="en-CA" sz="1300" dirty="0" smtClean="0"/>
                        <a:t>–  C5.35%(AA) </a:t>
                      </a:r>
                      <a:endParaRPr lang="en-CA" sz="1300" dirty="0"/>
                    </a:p>
                  </a:txBody>
                  <a:tcPr marL="74489" marR="74489" marT="37245" marB="37245"/>
                </a:tc>
                <a:tc>
                  <a:txBody>
                    <a:bodyPr/>
                    <a:lstStyle/>
                    <a:p>
                      <a:r>
                        <a:rPr lang="en-CA" sz="1300" dirty="0" smtClean="0"/>
                        <a:t>2 June 2019</a:t>
                      </a:r>
                    </a:p>
                  </a:txBody>
                  <a:tcPr marL="74489" marR="74489" marT="37245" marB="372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dirty="0" smtClean="0"/>
                        <a:t>FV $200,000</a:t>
                      </a:r>
                    </a:p>
                    <a:p>
                      <a:endParaRPr lang="en-CA" sz="1300" dirty="0"/>
                    </a:p>
                  </a:txBody>
                  <a:tcPr marL="74489" marR="74489" marT="37245" marB="37245"/>
                </a:tc>
                <a:tc>
                  <a:txBody>
                    <a:bodyPr/>
                    <a:lstStyle/>
                    <a:p>
                      <a:r>
                        <a:rPr lang="en-CA" sz="1300" dirty="0" smtClean="0">
                          <a:solidFill>
                            <a:schemeClr val="tx1"/>
                          </a:solidFill>
                        </a:rPr>
                        <a:t>3.86%</a:t>
                      </a:r>
                      <a:endParaRPr lang="en-CA" sz="1300" dirty="0">
                        <a:solidFill>
                          <a:schemeClr val="tx1"/>
                        </a:solidFill>
                      </a:endParaRPr>
                    </a:p>
                  </a:txBody>
                  <a:tcPr marL="74489" marR="74489" marT="37245" marB="37245"/>
                </a:tc>
              </a:tr>
            </a:tbl>
          </a:graphicData>
        </a:graphic>
      </p:graphicFrame>
    </p:spTree>
  </p:cSld>
  <p:clrMapOvr>
    <a:masterClrMapping/>
  </p:clrMapOvr>
  <p:transition advTm="27234"/>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67</a:t>
            </a:fld>
            <a:endParaRPr lang="en-US"/>
          </a:p>
        </p:txBody>
      </p:sp>
      <p:graphicFrame>
        <p:nvGraphicFramePr>
          <p:cNvPr id="5" name="Chart 4"/>
          <p:cNvGraphicFramePr/>
          <p:nvPr/>
        </p:nvGraphicFramePr>
        <p:xfrm>
          <a:off x="80468" y="1683780"/>
          <a:ext cx="4559771" cy="38079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93384" y="4659763"/>
            <a:ext cx="857927" cy="584775"/>
          </a:xfrm>
          <a:prstGeom prst="rect">
            <a:avLst/>
          </a:prstGeom>
          <a:noFill/>
        </p:spPr>
        <p:txBody>
          <a:bodyPr wrap="none" rtlCol="0">
            <a:spAutoFit/>
          </a:bodyPr>
          <a:lstStyle/>
          <a:p>
            <a:pPr algn="ctr"/>
            <a:r>
              <a:rPr lang="en-CA" sz="1600" dirty="0" smtClean="0">
                <a:solidFill>
                  <a:schemeClr val="bg1"/>
                </a:solidFill>
              </a:rPr>
              <a:t>Fixed </a:t>
            </a:r>
          </a:p>
          <a:p>
            <a:pPr algn="ctr"/>
            <a:r>
              <a:rPr lang="en-CA" sz="1600" dirty="0" smtClean="0">
                <a:solidFill>
                  <a:schemeClr val="bg1"/>
                </a:solidFill>
              </a:rPr>
              <a:t>Income</a:t>
            </a:r>
            <a:endParaRPr lang="en-CA" sz="1600" dirty="0">
              <a:solidFill>
                <a:schemeClr val="bg1"/>
              </a:solidFill>
            </a:endParaRPr>
          </a:p>
        </p:txBody>
      </p:sp>
      <p:sp>
        <p:nvSpPr>
          <p:cNvPr id="7" name="TextBox 6"/>
          <p:cNvSpPr txBox="1"/>
          <p:nvPr/>
        </p:nvSpPr>
        <p:spPr>
          <a:xfrm>
            <a:off x="2884350" y="4671104"/>
            <a:ext cx="857927" cy="584775"/>
          </a:xfrm>
          <a:prstGeom prst="rect">
            <a:avLst/>
          </a:prstGeom>
          <a:noFill/>
        </p:spPr>
        <p:txBody>
          <a:bodyPr wrap="none" rtlCol="0">
            <a:spAutoFit/>
          </a:bodyPr>
          <a:lstStyle/>
          <a:p>
            <a:pPr algn="ctr"/>
            <a:r>
              <a:rPr lang="en-CA" sz="1600" dirty="0" smtClean="0">
                <a:solidFill>
                  <a:schemeClr val="bg1"/>
                </a:solidFill>
              </a:rPr>
              <a:t>Fixed </a:t>
            </a:r>
          </a:p>
          <a:p>
            <a:pPr algn="ctr"/>
            <a:r>
              <a:rPr lang="en-CA" sz="1600" dirty="0" smtClean="0">
                <a:solidFill>
                  <a:schemeClr val="bg1"/>
                </a:solidFill>
              </a:rPr>
              <a:t>Income</a:t>
            </a:r>
            <a:endParaRPr lang="en-CA" sz="1600" dirty="0">
              <a:solidFill>
                <a:schemeClr val="bg1"/>
              </a:solidFill>
            </a:endParaRPr>
          </a:p>
        </p:txBody>
      </p:sp>
      <p:sp>
        <p:nvSpPr>
          <p:cNvPr id="8" name="Rectangle 7"/>
          <p:cNvSpPr/>
          <p:nvPr/>
        </p:nvSpPr>
        <p:spPr>
          <a:xfrm>
            <a:off x="1141946" y="3524090"/>
            <a:ext cx="957313" cy="461665"/>
          </a:xfrm>
          <a:prstGeom prst="rect">
            <a:avLst/>
          </a:prstGeom>
        </p:spPr>
        <p:txBody>
          <a:bodyPr wrap="none">
            <a:spAutoFit/>
          </a:bodyPr>
          <a:lstStyle/>
          <a:p>
            <a:pPr algn="ctr" fontAlgn="b"/>
            <a:r>
              <a:rPr lang="en-US" sz="2400" b="1" dirty="0" smtClean="0">
                <a:cs typeface="Tahoma" pitchFamily="34" charset="0"/>
              </a:rPr>
              <a:t>25.6%</a:t>
            </a:r>
          </a:p>
        </p:txBody>
      </p:sp>
      <p:sp>
        <p:nvSpPr>
          <p:cNvPr id="9" name="Down Arrow 8"/>
          <p:cNvSpPr/>
          <p:nvPr/>
        </p:nvSpPr>
        <p:spPr>
          <a:xfrm>
            <a:off x="1631518" y="405892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2778298" y="3540044"/>
            <a:ext cx="957313" cy="461665"/>
          </a:xfrm>
          <a:prstGeom prst="rect">
            <a:avLst/>
          </a:prstGeom>
        </p:spPr>
        <p:txBody>
          <a:bodyPr wrap="none">
            <a:spAutoFit/>
          </a:bodyPr>
          <a:lstStyle/>
          <a:p>
            <a:pPr algn="ctr" fontAlgn="b"/>
            <a:r>
              <a:rPr lang="en-US" sz="2400" b="1" dirty="0" smtClean="0">
                <a:cs typeface="Tahoma" pitchFamily="34" charset="0"/>
              </a:rPr>
              <a:t>24.0%</a:t>
            </a:r>
          </a:p>
        </p:txBody>
      </p:sp>
      <p:sp>
        <p:nvSpPr>
          <p:cNvPr id="11" name="Down Arrow 10"/>
          <p:cNvSpPr/>
          <p:nvPr/>
        </p:nvSpPr>
        <p:spPr>
          <a:xfrm>
            <a:off x="3173105" y="4099863"/>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2164918" y="5562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1141851" y="5432272"/>
            <a:ext cx="1242648" cy="461665"/>
          </a:xfrm>
          <a:prstGeom prst="rect">
            <a:avLst/>
          </a:prstGeom>
        </p:spPr>
        <p:txBody>
          <a:bodyPr wrap="none">
            <a:spAutoFit/>
          </a:bodyPr>
          <a:lstStyle/>
          <a:p>
            <a:pPr algn="ctr" fontAlgn="b"/>
            <a:r>
              <a:rPr lang="en-US" sz="2400" b="1" dirty="0" smtClean="0">
                <a:cs typeface="Tahoma" pitchFamily="34" charset="0"/>
              </a:rPr>
              <a:t>2009 Q4</a:t>
            </a:r>
          </a:p>
        </p:txBody>
      </p:sp>
      <p:sp>
        <p:nvSpPr>
          <p:cNvPr id="14" name="Rectangle 13"/>
          <p:cNvSpPr/>
          <p:nvPr/>
        </p:nvSpPr>
        <p:spPr>
          <a:xfrm>
            <a:off x="2961089" y="5458494"/>
            <a:ext cx="1242648" cy="461665"/>
          </a:xfrm>
          <a:prstGeom prst="rect">
            <a:avLst/>
          </a:prstGeom>
        </p:spPr>
        <p:txBody>
          <a:bodyPr wrap="none">
            <a:spAutoFit/>
          </a:bodyPr>
          <a:lstStyle/>
          <a:p>
            <a:pPr algn="ctr" fontAlgn="b"/>
            <a:r>
              <a:rPr lang="en-US" sz="2400" b="1" dirty="0" smtClean="0">
                <a:cs typeface="Tahoma" pitchFamily="34" charset="0"/>
              </a:rPr>
              <a:t>2010 Q1</a:t>
            </a:r>
          </a:p>
        </p:txBody>
      </p:sp>
      <p:grpSp>
        <p:nvGrpSpPr>
          <p:cNvPr id="15" name="群組 33"/>
          <p:cNvGrpSpPr/>
          <p:nvPr/>
        </p:nvGrpSpPr>
        <p:grpSpPr>
          <a:xfrm>
            <a:off x="4585647" y="2486168"/>
            <a:ext cx="1640007" cy="3457432"/>
            <a:chOff x="4585647" y="2486168"/>
            <a:chExt cx="1640007" cy="3457432"/>
          </a:xfrm>
        </p:grpSpPr>
        <p:sp>
          <p:nvSpPr>
            <p:cNvPr id="16" name="Rectangle 15"/>
            <p:cNvSpPr/>
            <p:nvPr/>
          </p:nvSpPr>
          <p:spPr>
            <a:xfrm>
              <a:off x="4984318" y="56388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671313" y="4643791"/>
              <a:ext cx="711483" cy="66388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391918" y="2784143"/>
              <a:ext cx="702362" cy="25235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4590007" y="4659545"/>
              <a:ext cx="964632" cy="584775"/>
            </a:xfrm>
            <a:prstGeom prst="rect">
              <a:avLst/>
            </a:prstGeom>
            <a:noFill/>
          </p:spPr>
          <p:txBody>
            <a:bodyPr wrap="square" rtlCol="0">
              <a:spAutoFit/>
            </a:bodyPr>
            <a:lstStyle/>
            <a:p>
              <a:pPr algn="ctr"/>
              <a:r>
                <a:rPr lang="en-CA" sz="1600" dirty="0" smtClean="0">
                  <a:solidFill>
                    <a:schemeClr val="bg1"/>
                  </a:solidFill>
                </a:rPr>
                <a:t>Fixed </a:t>
              </a:r>
            </a:p>
            <a:p>
              <a:pPr algn="ctr"/>
              <a:r>
                <a:rPr lang="en-CA" sz="1600" dirty="0" smtClean="0">
                  <a:solidFill>
                    <a:schemeClr val="bg1"/>
                  </a:solidFill>
                </a:rPr>
                <a:t>Income</a:t>
              </a:r>
              <a:endParaRPr lang="en-CA" sz="1600" dirty="0">
                <a:solidFill>
                  <a:schemeClr val="bg1"/>
                </a:solidFill>
              </a:endParaRPr>
            </a:p>
          </p:txBody>
        </p:sp>
        <p:sp>
          <p:nvSpPr>
            <p:cNvPr id="20" name="Rectangle 19"/>
            <p:cNvSpPr/>
            <p:nvPr/>
          </p:nvSpPr>
          <p:spPr>
            <a:xfrm>
              <a:off x="4915774" y="5407113"/>
              <a:ext cx="904910" cy="461665"/>
            </a:xfrm>
            <a:prstGeom prst="rect">
              <a:avLst/>
            </a:prstGeom>
          </p:spPr>
          <p:txBody>
            <a:bodyPr wrap="none">
              <a:spAutoFit/>
            </a:bodyPr>
            <a:lstStyle/>
            <a:p>
              <a:pPr algn="ctr" fontAlgn="b"/>
              <a:r>
                <a:rPr lang="en-US" sz="2400" b="1" dirty="0" smtClean="0">
                  <a:cs typeface="Tahoma" pitchFamily="34" charset="0"/>
                </a:rPr>
                <a:t>2010 Q2</a:t>
              </a:r>
            </a:p>
          </p:txBody>
        </p:sp>
        <p:sp>
          <p:nvSpPr>
            <p:cNvPr id="21" name="文字方塊 29"/>
            <p:cNvSpPr txBox="1"/>
            <p:nvPr/>
          </p:nvSpPr>
          <p:spPr>
            <a:xfrm>
              <a:off x="4599296" y="4353636"/>
              <a:ext cx="968991" cy="307777"/>
            </a:xfrm>
            <a:prstGeom prst="rect">
              <a:avLst/>
            </a:prstGeom>
            <a:noFill/>
          </p:spPr>
          <p:txBody>
            <a:bodyPr wrap="square" rtlCol="0">
              <a:spAutoFit/>
            </a:bodyPr>
            <a:lstStyle/>
            <a:p>
              <a:r>
                <a:rPr lang="en-US" altLang="zh-TW" sz="1400" dirty="0" smtClean="0">
                  <a:latin typeface="Calibri" pitchFamily="34" charset="0"/>
                  <a:cs typeface="Calibri" pitchFamily="34" charset="0"/>
                </a:rPr>
                <a:t>2,407,571</a:t>
              </a:r>
              <a:endParaRPr lang="zh-TW" altLang="en-US" sz="1400" dirty="0" smtClean="0">
                <a:latin typeface="Calibri" pitchFamily="34" charset="0"/>
                <a:cs typeface="Calibri" pitchFamily="34" charset="0"/>
              </a:endParaRPr>
            </a:p>
          </p:txBody>
        </p:sp>
        <p:sp>
          <p:nvSpPr>
            <p:cNvPr id="22" name="文字方塊 30"/>
            <p:cNvSpPr txBox="1"/>
            <p:nvPr/>
          </p:nvSpPr>
          <p:spPr>
            <a:xfrm>
              <a:off x="5256663" y="2486168"/>
              <a:ext cx="968991" cy="307777"/>
            </a:xfrm>
            <a:prstGeom prst="rect">
              <a:avLst/>
            </a:prstGeom>
            <a:noFill/>
          </p:spPr>
          <p:txBody>
            <a:bodyPr wrap="square" rtlCol="0">
              <a:spAutoFit/>
            </a:bodyPr>
            <a:lstStyle/>
            <a:p>
              <a:r>
                <a:rPr lang="en-US" altLang="zh-TW" sz="1400" dirty="0" smtClean="0">
                  <a:latin typeface="Calibri" pitchFamily="34" charset="0"/>
                  <a:cs typeface="Calibri" pitchFamily="34" charset="0"/>
                </a:rPr>
                <a:t>9,197,082</a:t>
              </a:r>
              <a:endParaRPr lang="zh-TW" altLang="en-US" sz="1400" dirty="0" smtClean="0">
                <a:latin typeface="Calibri" pitchFamily="34" charset="0"/>
                <a:cs typeface="Calibri" pitchFamily="34" charset="0"/>
              </a:endParaRPr>
            </a:p>
          </p:txBody>
        </p:sp>
        <p:sp>
          <p:nvSpPr>
            <p:cNvPr id="23" name="文字方塊 31"/>
            <p:cNvSpPr txBox="1"/>
            <p:nvPr/>
          </p:nvSpPr>
          <p:spPr>
            <a:xfrm>
              <a:off x="4585647" y="3534769"/>
              <a:ext cx="1351129" cy="492443"/>
            </a:xfrm>
            <a:prstGeom prst="rect">
              <a:avLst/>
            </a:prstGeom>
            <a:noFill/>
          </p:spPr>
          <p:txBody>
            <a:bodyPr wrap="square" rtlCol="0">
              <a:spAutoFit/>
            </a:bodyPr>
            <a:lstStyle/>
            <a:p>
              <a:r>
                <a:rPr lang="en-US" altLang="zh-TW" sz="2600" b="1" dirty="0" smtClean="0">
                  <a:latin typeface="+mj-lt"/>
                </a:rPr>
                <a:t>25.40%</a:t>
              </a:r>
              <a:endParaRPr lang="zh-TW" altLang="en-US" sz="2600" b="1" dirty="0">
                <a:latin typeface="+mj-lt"/>
              </a:endParaRPr>
            </a:p>
          </p:txBody>
        </p:sp>
        <p:sp>
          <p:nvSpPr>
            <p:cNvPr id="24" name="向下箭號 32"/>
            <p:cNvSpPr/>
            <p:nvPr/>
          </p:nvSpPr>
          <p:spPr>
            <a:xfrm>
              <a:off x="5058544" y="4080680"/>
              <a:ext cx="45719" cy="259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Rectangle 15"/>
          <p:cNvSpPr/>
          <p:nvPr/>
        </p:nvSpPr>
        <p:spPr>
          <a:xfrm>
            <a:off x="7115644" y="5654722"/>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0"/>
          <p:cNvSpPr/>
          <p:nvPr/>
        </p:nvSpPr>
        <p:spPr>
          <a:xfrm>
            <a:off x="6802639" y="4659713"/>
            <a:ext cx="711483" cy="663880"/>
          </a:xfrm>
          <a:prstGeom prst="rect">
            <a:avLst/>
          </a:prstGeom>
          <a:solidFill>
            <a:schemeClr val="accent4">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CA"/>
          </a:p>
        </p:txBody>
      </p:sp>
      <p:sp>
        <p:nvSpPr>
          <p:cNvPr id="27" name="Rectangle 22"/>
          <p:cNvSpPr/>
          <p:nvPr/>
        </p:nvSpPr>
        <p:spPr>
          <a:xfrm>
            <a:off x="7536892" y="2499814"/>
            <a:ext cx="702362" cy="2823779"/>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a:p>
        </p:txBody>
      </p:sp>
      <p:sp>
        <p:nvSpPr>
          <p:cNvPr id="28" name="TextBox 23"/>
          <p:cNvSpPr txBox="1"/>
          <p:nvPr/>
        </p:nvSpPr>
        <p:spPr>
          <a:xfrm>
            <a:off x="6721333" y="4675467"/>
            <a:ext cx="964632" cy="584775"/>
          </a:xfrm>
          <a:prstGeom prst="rect">
            <a:avLst/>
          </a:prstGeom>
          <a:noFill/>
        </p:spPr>
        <p:txBody>
          <a:bodyPr wrap="square" rtlCol="0">
            <a:spAutoFit/>
          </a:bodyPr>
          <a:lstStyle/>
          <a:p>
            <a:pPr algn="ctr"/>
            <a:r>
              <a:rPr lang="en-CA" sz="1600" dirty="0" smtClean="0">
                <a:solidFill>
                  <a:schemeClr val="bg1"/>
                </a:solidFill>
              </a:rPr>
              <a:t>Fixed </a:t>
            </a:r>
          </a:p>
          <a:p>
            <a:pPr algn="ctr"/>
            <a:r>
              <a:rPr lang="en-CA" sz="1600" dirty="0" smtClean="0">
                <a:solidFill>
                  <a:schemeClr val="bg1"/>
                </a:solidFill>
              </a:rPr>
              <a:t>Income</a:t>
            </a:r>
            <a:endParaRPr lang="en-CA" sz="1600" dirty="0">
              <a:solidFill>
                <a:schemeClr val="bg1"/>
              </a:solidFill>
            </a:endParaRPr>
          </a:p>
        </p:txBody>
      </p:sp>
      <p:sp>
        <p:nvSpPr>
          <p:cNvPr id="29" name="Rectangle 25"/>
          <p:cNvSpPr/>
          <p:nvPr/>
        </p:nvSpPr>
        <p:spPr>
          <a:xfrm>
            <a:off x="6496721" y="5423035"/>
            <a:ext cx="2005677" cy="369332"/>
          </a:xfrm>
          <a:prstGeom prst="rect">
            <a:avLst/>
          </a:prstGeom>
        </p:spPr>
        <p:txBody>
          <a:bodyPr wrap="none">
            <a:spAutoFit/>
          </a:bodyPr>
          <a:lstStyle/>
          <a:p>
            <a:pPr algn="ctr" fontAlgn="b"/>
            <a:r>
              <a:rPr lang="en-US" b="1" dirty="0" smtClean="0">
                <a:cs typeface="Tahoma" pitchFamily="34" charset="0"/>
              </a:rPr>
              <a:t>Recovery Period</a:t>
            </a:r>
          </a:p>
        </p:txBody>
      </p:sp>
      <p:sp>
        <p:nvSpPr>
          <p:cNvPr id="30" name="文字方塊 42"/>
          <p:cNvSpPr txBox="1"/>
          <p:nvPr/>
        </p:nvSpPr>
        <p:spPr>
          <a:xfrm rot="19759292">
            <a:off x="6403182" y="3295532"/>
            <a:ext cx="1612175" cy="892552"/>
          </a:xfrm>
          <a:prstGeom prst="rect">
            <a:avLst/>
          </a:prstGeom>
          <a:noFill/>
        </p:spPr>
        <p:txBody>
          <a:bodyPr wrap="square" rtlCol="0">
            <a:spAutoFit/>
          </a:bodyPr>
          <a:lstStyle/>
          <a:p>
            <a:pPr algn="ctr"/>
            <a:r>
              <a:rPr lang="en-US" altLang="zh-TW" sz="2600" b="1" dirty="0" smtClean="0">
                <a:solidFill>
                  <a:srgbClr val="92D050"/>
                </a:solidFill>
                <a:latin typeface="+mj-lt"/>
              </a:rPr>
              <a:t>Hold Weight</a:t>
            </a:r>
            <a:endParaRPr lang="zh-TW" altLang="en-US" sz="2600" b="1" dirty="0">
              <a:solidFill>
                <a:srgbClr val="92D050"/>
              </a:solidFill>
              <a:latin typeface="+mj-lt"/>
            </a:endParaRPr>
          </a:p>
        </p:txBody>
      </p:sp>
      <p:sp>
        <p:nvSpPr>
          <p:cNvPr id="31" name="Rectangle 30"/>
          <p:cNvSpPr/>
          <p:nvPr/>
        </p:nvSpPr>
        <p:spPr>
          <a:xfrm>
            <a:off x="1" y="1066800"/>
            <a:ext cx="9144000" cy="584775"/>
          </a:xfrm>
          <a:prstGeom prst="rect">
            <a:avLst/>
          </a:prstGeom>
        </p:spPr>
        <p:txBody>
          <a:bodyPr wrap="square">
            <a:spAutoFit/>
          </a:bodyPr>
          <a:lstStyle/>
          <a:p>
            <a:pPr algn="ctr" fontAlgn="b"/>
            <a:r>
              <a:rPr lang="en-US" sz="3200" dirty="0" smtClean="0">
                <a:latin typeface="+mj-lt"/>
                <a:cs typeface="Tahoma" pitchFamily="34" charset="0"/>
              </a:rPr>
              <a:t>Fixed Income Weight in SIAS Portfolio</a:t>
            </a:r>
          </a:p>
        </p:txBody>
      </p:sp>
    </p:spTree>
    <p:custDataLst>
      <p:tags r:id="rId1"/>
    </p:custDataLst>
  </p:cSld>
  <p:clrMapOvr>
    <a:masterClrMapping/>
  </p:clrMapOvr>
  <p:transition advTm="308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in)">
                                      <p:cBhvr>
                                        <p:cTn id="10" dur="500"/>
                                        <p:tgtEl>
                                          <p:spTgt spid="2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ox(in)">
                                      <p:cBhvr>
                                        <p:cTn id="13" dur="500"/>
                                        <p:tgtEl>
                                          <p:spTgt spid="2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ox(in)">
                                      <p:cBhvr>
                                        <p:cTn id="16" dur="500"/>
                                        <p:tgtEl>
                                          <p:spTgt spid="2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ox(i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68</a:t>
            </a:fld>
            <a:endParaRPr lang="en-US"/>
          </a:p>
        </p:txBody>
      </p:sp>
      <p:sp>
        <p:nvSpPr>
          <p:cNvPr id="5" name="TextBox 4"/>
          <p:cNvSpPr txBox="1"/>
          <p:nvPr/>
        </p:nvSpPr>
        <p:spPr>
          <a:xfrm>
            <a:off x="0" y="1202499"/>
            <a:ext cx="9144000" cy="584775"/>
          </a:xfrm>
          <a:prstGeom prst="rect">
            <a:avLst/>
          </a:prstGeom>
          <a:noFill/>
        </p:spPr>
        <p:txBody>
          <a:bodyPr wrap="square" rtlCol="0">
            <a:spAutoFit/>
          </a:bodyPr>
          <a:lstStyle/>
          <a:p>
            <a:pPr algn="ctr"/>
            <a:r>
              <a:rPr lang="en-CA" sz="3200" dirty="0" smtClean="0">
                <a:latin typeface="+mj-lt"/>
              </a:rPr>
              <a:t>Modified Duration (Years)</a:t>
            </a:r>
            <a:endParaRPr lang="en-CA" sz="3200" dirty="0">
              <a:latin typeface="+mj-lt"/>
            </a:endParaRPr>
          </a:p>
        </p:txBody>
      </p:sp>
      <p:graphicFrame>
        <p:nvGraphicFramePr>
          <p:cNvPr id="6" name="圖表 21"/>
          <p:cNvGraphicFramePr/>
          <p:nvPr/>
        </p:nvGraphicFramePr>
        <p:xfrm>
          <a:off x="914400" y="2057400"/>
          <a:ext cx="7299434" cy="38704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40813"/>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69</a:t>
            </a:fld>
            <a:endParaRPr lang="en-US"/>
          </a:p>
        </p:txBody>
      </p:sp>
      <p:sp>
        <p:nvSpPr>
          <p:cNvPr id="5" name="TextBox 4"/>
          <p:cNvSpPr txBox="1"/>
          <p:nvPr/>
        </p:nvSpPr>
        <p:spPr>
          <a:xfrm>
            <a:off x="7391400" y="5943600"/>
            <a:ext cx="1510671" cy="261610"/>
          </a:xfrm>
          <a:prstGeom prst="rect">
            <a:avLst/>
          </a:prstGeom>
          <a:noFill/>
        </p:spPr>
        <p:txBody>
          <a:bodyPr wrap="square" rtlCol="0">
            <a:spAutoFit/>
          </a:bodyPr>
          <a:lstStyle/>
          <a:p>
            <a:r>
              <a:rPr lang="en-CA" sz="1100" dirty="0" smtClean="0"/>
              <a:t>Source: Bloomberg LP.</a:t>
            </a:r>
            <a:endParaRPr lang="en-CA" sz="1100" dirty="0"/>
          </a:p>
        </p:txBody>
      </p:sp>
      <p:graphicFrame>
        <p:nvGraphicFramePr>
          <p:cNvPr id="6" name="表格 17"/>
          <p:cNvGraphicFramePr>
            <a:graphicFrameLocks noGrp="1"/>
          </p:cNvGraphicFramePr>
          <p:nvPr/>
        </p:nvGraphicFramePr>
        <p:xfrm>
          <a:off x="867101" y="2096812"/>
          <a:ext cx="7472856" cy="3011216"/>
        </p:xfrm>
        <a:graphic>
          <a:graphicData uri="http://schemas.openxmlformats.org/drawingml/2006/table">
            <a:tbl>
              <a:tblPr firstRow="1" bandRow="1">
                <a:tableStyleId>{5C22544A-7EE6-4342-B048-85BDC9FD1C3A}</a:tableStyleId>
              </a:tblPr>
              <a:tblGrid>
                <a:gridCol w="2490952"/>
                <a:gridCol w="2490952"/>
                <a:gridCol w="2490952"/>
              </a:tblGrid>
              <a:tr h="752804">
                <a:tc>
                  <a:txBody>
                    <a:bodyPr/>
                    <a:lstStyle/>
                    <a:p>
                      <a:pPr algn="ctr"/>
                      <a:endParaRPr lang="zh-TW" altLang="en-US" sz="2400" dirty="0"/>
                    </a:p>
                  </a:txBody>
                  <a:tcPr/>
                </a:tc>
                <a:tc>
                  <a:txBody>
                    <a:bodyPr/>
                    <a:lstStyle/>
                    <a:p>
                      <a:pPr algn="ctr">
                        <a:lnSpc>
                          <a:spcPct val="150000"/>
                        </a:lnSpc>
                      </a:pPr>
                      <a:r>
                        <a:rPr lang="en-US" altLang="zh-TW" sz="2400" dirty="0" smtClean="0"/>
                        <a:t>SIAS</a:t>
                      </a:r>
                      <a:endParaRPr lang="zh-TW" altLang="en-US" sz="2400" dirty="0"/>
                    </a:p>
                  </a:txBody>
                  <a:tcPr/>
                </a:tc>
                <a:tc>
                  <a:txBody>
                    <a:bodyPr/>
                    <a:lstStyle/>
                    <a:p>
                      <a:pPr algn="ctr">
                        <a:lnSpc>
                          <a:spcPct val="150000"/>
                        </a:lnSpc>
                      </a:pPr>
                      <a:r>
                        <a:rPr lang="en-US" altLang="zh-TW" sz="2400" dirty="0" smtClean="0"/>
                        <a:t>DEX</a:t>
                      </a:r>
                      <a:endParaRPr lang="zh-TW" altLang="en-US" sz="2400" dirty="0"/>
                    </a:p>
                  </a:txBody>
                  <a:tcPr/>
                </a:tc>
              </a:tr>
              <a:tr h="752804">
                <a:tc>
                  <a:txBody>
                    <a:bodyPr/>
                    <a:lstStyle/>
                    <a:p>
                      <a:pPr algn="ctr">
                        <a:lnSpc>
                          <a:spcPct val="150000"/>
                        </a:lnSpc>
                      </a:pPr>
                      <a:r>
                        <a:rPr lang="en-US" altLang="zh-TW" sz="2400" b="1" dirty="0" smtClean="0"/>
                        <a:t>Yield</a:t>
                      </a:r>
                      <a:endParaRPr lang="zh-TW" altLang="en-US" sz="2400" b="1" dirty="0"/>
                    </a:p>
                  </a:txBody>
                  <a:tcPr/>
                </a:tc>
                <a:tc>
                  <a:txBody>
                    <a:bodyPr/>
                    <a:lstStyle/>
                    <a:p>
                      <a:pPr algn="ctr">
                        <a:lnSpc>
                          <a:spcPct val="150000"/>
                        </a:lnSpc>
                      </a:pPr>
                      <a:r>
                        <a:rPr lang="en-US" altLang="zh-TW" sz="2400" dirty="0" smtClean="0"/>
                        <a:t>3.17%</a:t>
                      </a:r>
                    </a:p>
                  </a:txBody>
                  <a:tcPr/>
                </a:tc>
                <a:tc>
                  <a:txBody>
                    <a:bodyPr/>
                    <a:lstStyle/>
                    <a:p>
                      <a:pPr algn="ctr">
                        <a:lnSpc>
                          <a:spcPct val="150000"/>
                        </a:lnSpc>
                      </a:pPr>
                      <a:r>
                        <a:rPr lang="en-US" altLang="zh-TW" sz="2400" smtClean="0"/>
                        <a:t>3.07%</a:t>
                      </a:r>
                      <a:endParaRPr lang="zh-TW" altLang="en-US" sz="2400" dirty="0"/>
                    </a:p>
                  </a:txBody>
                  <a:tcPr/>
                </a:tc>
              </a:tr>
              <a:tr h="752804">
                <a:tc>
                  <a:txBody>
                    <a:bodyPr/>
                    <a:lstStyle/>
                    <a:p>
                      <a:pPr algn="ctr">
                        <a:lnSpc>
                          <a:spcPct val="150000"/>
                        </a:lnSpc>
                      </a:pPr>
                      <a:r>
                        <a:rPr lang="en-US" altLang="zh-TW" sz="2400" b="1" dirty="0" smtClean="0"/>
                        <a:t>Duration</a:t>
                      </a:r>
                      <a:endParaRPr lang="zh-TW" altLang="en-US" sz="2400" b="1" dirty="0"/>
                    </a:p>
                  </a:txBody>
                  <a:tcPr/>
                </a:tc>
                <a:tc>
                  <a:txBody>
                    <a:bodyPr/>
                    <a:lstStyle/>
                    <a:p>
                      <a:pPr algn="ctr">
                        <a:lnSpc>
                          <a:spcPct val="150000"/>
                        </a:lnSpc>
                      </a:pPr>
                      <a:r>
                        <a:rPr lang="en-US" altLang="zh-TW" sz="2400" dirty="0" smtClean="0"/>
                        <a:t>5.75</a:t>
                      </a:r>
                      <a:endParaRPr lang="zh-TW" altLang="en-US" sz="2400" dirty="0"/>
                    </a:p>
                  </a:txBody>
                  <a:tcPr/>
                </a:tc>
                <a:tc>
                  <a:txBody>
                    <a:bodyPr/>
                    <a:lstStyle/>
                    <a:p>
                      <a:pPr algn="ctr">
                        <a:lnSpc>
                          <a:spcPct val="150000"/>
                        </a:lnSpc>
                      </a:pPr>
                      <a:r>
                        <a:rPr lang="en-US" altLang="zh-TW" sz="2400" dirty="0" smtClean="0"/>
                        <a:t>6.06</a:t>
                      </a:r>
                      <a:endParaRPr lang="zh-TW" altLang="en-US" sz="2400" dirty="0"/>
                    </a:p>
                  </a:txBody>
                  <a:tcPr/>
                </a:tc>
              </a:tr>
              <a:tr h="752804">
                <a:tc>
                  <a:txBody>
                    <a:bodyPr/>
                    <a:lstStyle/>
                    <a:p>
                      <a:pPr algn="ctr">
                        <a:lnSpc>
                          <a:spcPct val="150000"/>
                        </a:lnSpc>
                      </a:pPr>
                      <a:r>
                        <a:rPr lang="en-US" altLang="zh-TW" sz="2400" b="1" dirty="0" smtClean="0"/>
                        <a:t>Convexity</a:t>
                      </a:r>
                      <a:endParaRPr lang="zh-TW" altLang="en-US" sz="2400" b="1" dirty="0"/>
                    </a:p>
                  </a:txBody>
                  <a:tcPr/>
                </a:tc>
                <a:tc>
                  <a:txBody>
                    <a:bodyPr/>
                    <a:lstStyle/>
                    <a:p>
                      <a:pPr algn="ctr">
                        <a:lnSpc>
                          <a:spcPct val="150000"/>
                        </a:lnSpc>
                      </a:pPr>
                      <a:r>
                        <a:rPr lang="en-US" altLang="zh-TW" sz="2400" dirty="0" smtClean="0"/>
                        <a:t>0.75</a:t>
                      </a:r>
                      <a:endParaRPr lang="zh-TW" altLang="en-US" sz="2400" dirty="0"/>
                    </a:p>
                  </a:txBody>
                  <a:tcPr/>
                </a:tc>
                <a:tc>
                  <a:txBody>
                    <a:bodyPr/>
                    <a:lstStyle/>
                    <a:p>
                      <a:pPr algn="ctr">
                        <a:lnSpc>
                          <a:spcPct val="150000"/>
                        </a:lnSpc>
                      </a:pPr>
                      <a:r>
                        <a:rPr lang="en-US" altLang="zh-TW" sz="2400" dirty="0" smtClean="0"/>
                        <a:t>0.77</a:t>
                      </a:r>
                      <a:endParaRPr lang="zh-TW" altLang="en-US" sz="2400" dirty="0"/>
                    </a:p>
                  </a:txBody>
                  <a:tcPr/>
                </a:tc>
              </a:tr>
            </a:tbl>
          </a:graphicData>
        </a:graphic>
      </p:graphicFrame>
      <p:sp>
        <p:nvSpPr>
          <p:cNvPr id="7"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spc="0" normalizeH="0" noProof="0" dirty="0" smtClean="0">
                <a:ln>
                  <a:noFill/>
                </a:ln>
                <a:solidFill>
                  <a:schemeClr val="tx1"/>
                </a:solidFill>
                <a:effectLst/>
                <a:uLnTx/>
                <a:uFillTx/>
                <a:latin typeface="+mj-lt"/>
                <a:ea typeface="新細明體" pitchFamily="18" charset="-120"/>
                <a:cs typeface="+mj-cs"/>
              </a:rPr>
              <a:t>Higher Yield, Lower Risk</a:t>
            </a:r>
            <a:endParaRPr kumimoji="0" lang="en-US" sz="3200" b="0" i="0" u="none" strike="noStrike" kern="1200" spc="0" normalizeH="0" noProof="0" dirty="0">
              <a:ln>
                <a:noFill/>
              </a:ln>
              <a:solidFill>
                <a:schemeClr val="tx1"/>
              </a:solidFill>
              <a:effectLst/>
              <a:uLnTx/>
              <a:uFillTx/>
              <a:latin typeface="+mj-lt"/>
              <a:ea typeface="+mj-ea"/>
              <a:cs typeface="+mj-cs"/>
            </a:endParaRPr>
          </a:p>
        </p:txBody>
      </p:sp>
    </p:spTree>
  </p:cSld>
  <p:clrMapOvr>
    <a:masterClrMapping/>
  </p:clrMapOvr>
  <p:transition advTm="1634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a:t>
            </a:fld>
            <a:endParaRPr lang="en-US"/>
          </a:p>
        </p:txBody>
      </p:sp>
      <p:sp>
        <p:nvSpPr>
          <p:cNvPr id="5" name="TextBox 7"/>
          <p:cNvSpPr txBox="1">
            <a:spLocks noChangeArrowheads="1"/>
          </p:cNvSpPr>
          <p:nvPr/>
        </p:nvSpPr>
        <p:spPr>
          <a:xfrm>
            <a:off x="269875" y="909638"/>
            <a:ext cx="8229600" cy="523875"/>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dirty="0" smtClean="0">
                <a:ln>
                  <a:noFill/>
                </a:ln>
                <a:solidFill>
                  <a:schemeClr val="tx1"/>
                </a:solidFill>
                <a:effectLst/>
                <a:uLnTx/>
                <a:uFillTx/>
                <a:latin typeface="+mj-lt"/>
                <a:ea typeface="+mj-ea"/>
                <a:cs typeface="+mj-cs"/>
              </a:rPr>
              <a:t>          </a:t>
            </a:r>
            <a:r>
              <a:rPr lang="en-CA" sz="3600" dirty="0" smtClean="0">
                <a:latin typeface="+mj-lt"/>
                <a:ea typeface="+mj-ea"/>
                <a:cs typeface="+mj-cs"/>
              </a:rPr>
              <a:t>Global Equity Attribution (%)</a:t>
            </a:r>
          </a:p>
        </p:txBody>
      </p:sp>
      <p:graphicFrame>
        <p:nvGraphicFramePr>
          <p:cNvPr id="6" name="Group 88"/>
          <p:cNvGraphicFramePr>
            <a:graphicFrameLocks noGrp="1"/>
          </p:cNvGraphicFramePr>
          <p:nvPr/>
        </p:nvGraphicFramePr>
        <p:xfrm>
          <a:off x="76201" y="4535488"/>
          <a:ext cx="8898834" cy="1676400"/>
        </p:xfrm>
        <a:graphic>
          <a:graphicData uri="http://schemas.openxmlformats.org/drawingml/2006/table">
            <a:tbl>
              <a:tblPr/>
              <a:tblGrid>
                <a:gridCol w="1454425"/>
                <a:gridCol w="1282148"/>
                <a:gridCol w="1580322"/>
                <a:gridCol w="1590261"/>
                <a:gridCol w="1441173"/>
                <a:gridCol w="1550505"/>
              </a:tblGrid>
              <a:tr h="2587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Currency </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a:t>
                      </a:r>
                      <a:r>
                        <a:rPr kumimoji="0" lang="en-CA" sz="1600" b="1" i="0" u="none" strike="noStrike" cap="none" normalizeH="0" baseline="0" dirty="0" smtClean="0">
                          <a:ln>
                            <a:noFill/>
                          </a:ln>
                          <a:solidFill>
                            <a:schemeClr val="tx1"/>
                          </a:solidFill>
                          <a:effectLst/>
                          <a:latin typeface="Calibri" pitchFamily="34" charset="0"/>
                        </a:rPr>
                        <a:t>0.001</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0.000</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0.003</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- 0.002</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0.001</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err="1" smtClean="0">
                          <a:ln>
                            <a:noFill/>
                          </a:ln>
                          <a:solidFill>
                            <a:schemeClr val="tx1"/>
                          </a:solidFill>
                          <a:effectLst/>
                          <a:latin typeface="Calibri" pitchFamily="34" charset="0"/>
                        </a:rPr>
                        <a:t>Mkt</a:t>
                      </a:r>
                      <a:r>
                        <a:rPr kumimoji="0" lang="en-CA" sz="1600" b="1" i="0" u="none" strike="noStrike" cap="none" normalizeH="0" baseline="0" dirty="0" smtClean="0">
                          <a:ln>
                            <a:noFill/>
                          </a:ln>
                          <a:solidFill>
                            <a:schemeClr val="tx1"/>
                          </a:solidFill>
                          <a:effectLst/>
                          <a:latin typeface="Calibri" pitchFamily="34" charset="0"/>
                        </a:rPr>
                        <a:t> Allocation</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0.29</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- 0.03</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- 0.83</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0.83</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0.29</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smtClean="0">
                          <a:ln>
                            <a:noFill/>
                          </a:ln>
                          <a:solidFill>
                            <a:schemeClr val="tx1"/>
                          </a:solidFill>
                          <a:effectLst/>
                          <a:latin typeface="Calibri" pitchFamily="34" charset="0"/>
                        </a:rPr>
                        <a:t>Selection</a:t>
                      </a:r>
                      <a:endParaRPr kumimoji="0" lang="en-US" sz="16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0.11</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- 0.16</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0.83</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0.94</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tx1"/>
                          </a:solidFill>
                          <a:effectLst/>
                          <a:latin typeface="Calibri" pitchFamily="34" charset="0"/>
                        </a:rPr>
                        <a:t>1.72</a:t>
                      </a:r>
                      <a:endParaRPr kumimoji="0" lang="en-US"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Interaction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0.38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Calibri" pitchFamily="34" charset="0"/>
                        </a:rPr>
                        <a:t>- 0.16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bg1"/>
                          </a:solidFill>
                          <a:effectLst/>
                          <a:latin typeface="Calibri" pitchFamily="34" charset="0"/>
                        </a:rPr>
                        <a:t>Value Added</a:t>
                      </a:r>
                      <a:endParaRPr kumimoji="0" lang="en-US" sz="1600" b="1" i="0" u="none" strike="noStrike" cap="none" normalizeH="0" baseline="0" dirty="0" smtClean="0">
                        <a:ln>
                          <a:noFill/>
                        </a:ln>
                        <a:solidFill>
                          <a:schemeClr val="bg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bg1"/>
                          </a:solidFill>
                          <a:effectLst/>
                          <a:latin typeface="Calibri" pitchFamily="34" charset="0"/>
                        </a:rPr>
                        <a:t>0.36</a:t>
                      </a:r>
                      <a:endParaRPr kumimoji="0" lang="en-US" sz="1600" b="1"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bg1"/>
                          </a:solidFill>
                          <a:effectLst/>
                          <a:latin typeface="Calibri" pitchFamily="34" charset="0"/>
                        </a:rPr>
                        <a:t>- 0.21</a:t>
                      </a:r>
                      <a:endParaRPr kumimoji="0" lang="en-US" sz="1600" b="1"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bg1"/>
                          </a:solidFill>
                          <a:effectLst/>
                          <a:latin typeface="Calibri" pitchFamily="34" charset="0"/>
                        </a:rPr>
                        <a:t>0.38</a:t>
                      </a:r>
                      <a:endParaRPr kumimoji="0" lang="en-US" sz="1600" b="1"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bg1"/>
                          </a:solidFill>
                          <a:effectLst/>
                          <a:latin typeface="Calibri" pitchFamily="34" charset="0"/>
                        </a:rPr>
                        <a:t>1.31</a:t>
                      </a:r>
                      <a:endParaRPr kumimoji="0" lang="en-US" sz="1600" b="1"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1600" b="1" i="0" u="none" strike="noStrike" cap="none" normalizeH="0" baseline="0" dirty="0" smtClean="0">
                          <a:ln>
                            <a:noFill/>
                          </a:ln>
                          <a:solidFill>
                            <a:schemeClr val="bg1"/>
                          </a:solidFill>
                          <a:effectLst/>
                          <a:latin typeface="Calibri" pitchFamily="34" charset="0"/>
                        </a:rPr>
                        <a:t>1.85</a:t>
                      </a:r>
                      <a:endParaRPr kumimoji="0" lang="en-US" sz="1600" b="1"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0000"/>
                    </a:solidFill>
                  </a:tcPr>
                </a:tc>
              </a:tr>
            </a:tbl>
          </a:graphicData>
        </a:graphic>
      </p:graphicFrame>
      <p:sp>
        <p:nvSpPr>
          <p:cNvPr id="7" name="TextBox 9"/>
          <p:cNvSpPr txBox="1">
            <a:spLocks noChangeArrowheads="1"/>
          </p:cNvSpPr>
          <p:nvPr/>
        </p:nvSpPr>
        <p:spPr bwMode="auto">
          <a:xfrm>
            <a:off x="3278374" y="1471105"/>
            <a:ext cx="2131826" cy="677108"/>
          </a:xfrm>
          <a:prstGeom prst="rect">
            <a:avLst/>
          </a:prstGeom>
          <a:noFill/>
          <a:ln w="9525">
            <a:solidFill>
              <a:schemeClr val="accent1"/>
            </a:solidFill>
            <a:miter lim="800000"/>
            <a:headEnd/>
            <a:tailEnd/>
          </a:ln>
        </p:spPr>
        <p:txBody>
          <a:bodyPr wrap="square">
            <a:spAutoFit/>
          </a:bodyPr>
          <a:lstStyle/>
          <a:p>
            <a:pPr algn="ctr"/>
            <a:r>
              <a:rPr lang="en-CA" dirty="0">
                <a:latin typeface="Calibri" pitchFamily="34" charset="0"/>
              </a:rPr>
              <a:t>Total Excess Return:</a:t>
            </a:r>
            <a:endParaRPr lang="en-CA" dirty="0" smtClean="0">
              <a:latin typeface="Calibri" pitchFamily="34" charset="0"/>
            </a:endParaRPr>
          </a:p>
          <a:p>
            <a:pPr algn="ctr"/>
            <a:r>
              <a:rPr lang="en-CA" sz="2000" b="1" dirty="0" smtClean="0">
                <a:solidFill>
                  <a:srgbClr val="C00000"/>
                </a:solidFill>
                <a:latin typeface="Calibri" pitchFamily="34" charset="0"/>
              </a:rPr>
              <a:t>185 bp</a:t>
            </a:r>
            <a:endParaRPr lang="en-CA" sz="2000" b="1" dirty="0">
              <a:solidFill>
                <a:srgbClr val="C00000"/>
              </a:solidFill>
              <a:latin typeface="Calibri" pitchFamily="34" charset="0"/>
            </a:endParaRPr>
          </a:p>
        </p:txBody>
      </p:sp>
      <p:pic>
        <p:nvPicPr>
          <p:cNvPr id="8" name="Picture 7" descr="Canada.png"/>
          <p:cNvPicPr>
            <a:picLocks noChangeAspect="1"/>
          </p:cNvPicPr>
          <p:nvPr/>
        </p:nvPicPr>
        <p:blipFill>
          <a:blip r:embed="rId2" cstate="print"/>
          <a:stretch>
            <a:fillRect/>
          </a:stretch>
        </p:blipFill>
        <p:spPr>
          <a:xfrm>
            <a:off x="245589" y="1396505"/>
            <a:ext cx="1079995" cy="1079995"/>
          </a:xfrm>
          <a:prstGeom prst="rect">
            <a:avLst/>
          </a:prstGeom>
        </p:spPr>
      </p:pic>
      <p:graphicFrame>
        <p:nvGraphicFramePr>
          <p:cNvPr id="9" name="Chart 8"/>
          <p:cNvGraphicFramePr/>
          <p:nvPr/>
        </p:nvGraphicFramePr>
        <p:xfrm>
          <a:off x="1739582" y="1600200"/>
          <a:ext cx="7760018" cy="28447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16188"/>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70</a:t>
            </a:fld>
            <a:endParaRPr lang="en-US"/>
          </a:p>
        </p:txBody>
      </p:sp>
      <p:sp>
        <p:nvSpPr>
          <p:cNvPr id="5"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spc="0" normalizeH="0" noProof="0" dirty="0" smtClean="0">
                <a:ln>
                  <a:noFill/>
                </a:ln>
                <a:solidFill>
                  <a:schemeClr val="tx1"/>
                </a:solidFill>
                <a:effectLst/>
                <a:uLnTx/>
                <a:uFillTx/>
                <a:latin typeface="+mj-lt"/>
                <a:ea typeface="新細明體" pitchFamily="18" charset="-120"/>
                <a:cs typeface="+mj-cs"/>
              </a:rPr>
              <a:t>Bond Selection</a:t>
            </a:r>
            <a:endParaRPr kumimoji="0" lang="en-US" sz="3200" b="0" i="0" u="none" strike="noStrike" kern="1200" spc="0" normalizeH="0" noProof="0" dirty="0">
              <a:ln>
                <a:noFill/>
              </a:ln>
              <a:solidFill>
                <a:schemeClr val="tx1"/>
              </a:solidFill>
              <a:effectLst/>
              <a:uLnTx/>
              <a:uFillTx/>
              <a:latin typeface="+mj-lt"/>
              <a:ea typeface="+mj-ea"/>
              <a:cs typeface="+mj-cs"/>
            </a:endParaRPr>
          </a:p>
        </p:txBody>
      </p:sp>
      <p:graphicFrame>
        <p:nvGraphicFramePr>
          <p:cNvPr id="6" name="資料庫圖表 7"/>
          <p:cNvGraphicFramePr/>
          <p:nvPr/>
        </p:nvGraphicFramePr>
        <p:xfrm>
          <a:off x="419385" y="1835150"/>
          <a:ext cx="85534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32078"/>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71</a:t>
            </a:fld>
            <a:endParaRPr lang="en-US"/>
          </a:p>
        </p:txBody>
      </p:sp>
      <p:sp>
        <p:nvSpPr>
          <p:cNvPr id="5"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新細明體" pitchFamily="18" charset="-120"/>
                <a:cs typeface="+mj-cs"/>
              </a:rPr>
              <a:t>Sector Selection</a:t>
            </a:r>
            <a:endParaRPr kumimoji="0" lang="en-US" sz="3200" b="0" i="0" u="none" strike="noStrike" kern="1200" spc="0" normalizeH="0" noProof="0" dirty="0">
              <a:ln>
                <a:noFill/>
              </a:ln>
              <a:solidFill>
                <a:schemeClr val="tx1"/>
              </a:solidFill>
              <a:effectLst/>
              <a:uLnTx/>
              <a:uFillTx/>
              <a:latin typeface="+mj-lt"/>
              <a:ea typeface="+mj-ea"/>
              <a:cs typeface="+mj-cs"/>
            </a:endParaRPr>
          </a:p>
        </p:txBody>
      </p:sp>
      <p:graphicFrame>
        <p:nvGraphicFramePr>
          <p:cNvPr id="6" name="Chart 1"/>
          <p:cNvGraphicFramePr/>
          <p:nvPr/>
        </p:nvGraphicFramePr>
        <p:xfrm>
          <a:off x="1045029" y="2015232"/>
          <a:ext cx="7172696" cy="3838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23422"/>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72</a:t>
            </a:fld>
            <a:endParaRPr lang="en-US"/>
          </a:p>
        </p:txBody>
      </p:sp>
      <p:sp>
        <p:nvSpPr>
          <p:cNvPr id="5" name="TextBox 4"/>
          <p:cNvSpPr txBox="1"/>
          <p:nvPr/>
        </p:nvSpPr>
        <p:spPr>
          <a:xfrm>
            <a:off x="0" y="1069806"/>
            <a:ext cx="9144000" cy="584775"/>
          </a:xfrm>
          <a:prstGeom prst="rect">
            <a:avLst/>
          </a:prstGeom>
          <a:noFill/>
        </p:spPr>
        <p:txBody>
          <a:bodyPr wrap="square" rtlCol="0">
            <a:spAutoFit/>
          </a:bodyPr>
          <a:lstStyle/>
          <a:p>
            <a:pPr algn="ctr"/>
            <a:r>
              <a:rPr lang="en-CA" sz="3200" dirty="0" smtClean="0">
                <a:latin typeface="+mj-lt"/>
              </a:rPr>
              <a:t>Sector Allocation</a:t>
            </a:r>
            <a:endParaRPr lang="en-CA" sz="3200" dirty="0">
              <a:latin typeface="+mj-lt"/>
            </a:endParaRPr>
          </a:p>
        </p:txBody>
      </p:sp>
      <p:sp>
        <p:nvSpPr>
          <p:cNvPr id="6" name="TextBox 5"/>
          <p:cNvSpPr txBox="1"/>
          <p:nvPr/>
        </p:nvSpPr>
        <p:spPr>
          <a:xfrm>
            <a:off x="702776" y="1614081"/>
            <a:ext cx="1223412" cy="369332"/>
          </a:xfrm>
          <a:prstGeom prst="rect">
            <a:avLst/>
          </a:prstGeom>
          <a:noFill/>
        </p:spPr>
        <p:txBody>
          <a:bodyPr wrap="none" rtlCol="0">
            <a:spAutoFit/>
          </a:bodyPr>
          <a:lstStyle/>
          <a:p>
            <a:r>
              <a:rPr lang="en-US" u="sng" dirty="0" smtClean="0"/>
              <a:t>End of Q2</a:t>
            </a:r>
            <a:endParaRPr lang="en-US" u="sng" dirty="0"/>
          </a:p>
        </p:txBody>
      </p:sp>
      <p:sp>
        <p:nvSpPr>
          <p:cNvPr id="7" name="TextBox 6"/>
          <p:cNvSpPr txBox="1"/>
          <p:nvPr/>
        </p:nvSpPr>
        <p:spPr>
          <a:xfrm>
            <a:off x="2726823" y="1614081"/>
            <a:ext cx="2591479" cy="369332"/>
          </a:xfrm>
          <a:prstGeom prst="rect">
            <a:avLst/>
          </a:prstGeom>
          <a:noFill/>
        </p:spPr>
        <p:txBody>
          <a:bodyPr wrap="none" rtlCol="0">
            <a:spAutoFit/>
          </a:bodyPr>
          <a:lstStyle/>
          <a:p>
            <a:r>
              <a:rPr lang="en-US" u="sng" dirty="0" smtClean="0"/>
              <a:t>Recovery Period Target</a:t>
            </a:r>
            <a:endParaRPr lang="en-US" u="sng" dirty="0"/>
          </a:p>
        </p:txBody>
      </p:sp>
      <p:sp>
        <p:nvSpPr>
          <p:cNvPr id="8" name="TextBox 7"/>
          <p:cNvSpPr txBox="1"/>
          <p:nvPr/>
        </p:nvSpPr>
        <p:spPr>
          <a:xfrm>
            <a:off x="2780840" y="2189275"/>
            <a:ext cx="856440" cy="369332"/>
          </a:xfrm>
          <a:prstGeom prst="rect">
            <a:avLst/>
          </a:prstGeom>
          <a:noFill/>
        </p:spPr>
        <p:txBody>
          <a:bodyPr wrap="square" rtlCol="0">
            <a:spAutoFit/>
          </a:bodyPr>
          <a:lstStyle/>
          <a:p>
            <a:r>
              <a:rPr lang="en-US" dirty="0" smtClean="0">
                <a:solidFill>
                  <a:srgbClr val="00B050"/>
                </a:solidFill>
              </a:rPr>
              <a:t>3-5%</a:t>
            </a:r>
            <a:endParaRPr lang="en-US" dirty="0">
              <a:solidFill>
                <a:srgbClr val="00B050"/>
              </a:solidFill>
            </a:endParaRPr>
          </a:p>
        </p:txBody>
      </p:sp>
      <p:sp>
        <p:nvSpPr>
          <p:cNvPr id="9" name="TextBox 8"/>
          <p:cNvSpPr txBox="1"/>
          <p:nvPr/>
        </p:nvSpPr>
        <p:spPr>
          <a:xfrm>
            <a:off x="3734478" y="2189275"/>
            <a:ext cx="1114408" cy="369332"/>
          </a:xfrm>
          <a:prstGeom prst="rect">
            <a:avLst/>
          </a:prstGeom>
          <a:noFill/>
        </p:spPr>
        <p:txBody>
          <a:bodyPr wrap="none" rtlCol="0">
            <a:spAutoFit/>
          </a:bodyPr>
          <a:lstStyle/>
          <a:p>
            <a:r>
              <a:rPr lang="en-US" dirty="0" smtClean="0">
                <a:solidFill>
                  <a:srgbClr val="00B050"/>
                </a:solidFill>
              </a:rPr>
              <a:t>Municipal</a:t>
            </a:r>
            <a:endParaRPr lang="en-US" dirty="0">
              <a:solidFill>
                <a:srgbClr val="00B050"/>
              </a:solidFill>
            </a:endParaRPr>
          </a:p>
        </p:txBody>
      </p:sp>
      <p:sp>
        <p:nvSpPr>
          <p:cNvPr id="10" name="TextBox 9"/>
          <p:cNvSpPr txBox="1"/>
          <p:nvPr/>
        </p:nvSpPr>
        <p:spPr>
          <a:xfrm>
            <a:off x="2682152" y="2864527"/>
            <a:ext cx="1191720" cy="369332"/>
          </a:xfrm>
          <a:prstGeom prst="rect">
            <a:avLst/>
          </a:prstGeom>
          <a:noFill/>
        </p:spPr>
        <p:txBody>
          <a:bodyPr wrap="square" rtlCol="0">
            <a:spAutoFit/>
          </a:bodyPr>
          <a:lstStyle/>
          <a:p>
            <a:r>
              <a:rPr lang="en-US" dirty="0" smtClean="0">
                <a:solidFill>
                  <a:srgbClr val="FFC000"/>
                </a:solidFill>
              </a:rPr>
              <a:t>15-20%</a:t>
            </a:r>
            <a:endParaRPr lang="en-US" dirty="0">
              <a:solidFill>
                <a:srgbClr val="FFC000"/>
              </a:solidFill>
            </a:endParaRPr>
          </a:p>
        </p:txBody>
      </p:sp>
      <p:sp>
        <p:nvSpPr>
          <p:cNvPr id="11" name="TextBox 10"/>
          <p:cNvSpPr txBox="1"/>
          <p:nvPr/>
        </p:nvSpPr>
        <p:spPr>
          <a:xfrm>
            <a:off x="3734478" y="2876402"/>
            <a:ext cx="1367106" cy="369332"/>
          </a:xfrm>
          <a:prstGeom prst="rect">
            <a:avLst/>
          </a:prstGeom>
          <a:noFill/>
        </p:spPr>
        <p:txBody>
          <a:bodyPr wrap="none" rtlCol="0">
            <a:spAutoFit/>
          </a:bodyPr>
          <a:lstStyle/>
          <a:p>
            <a:r>
              <a:rPr lang="en-US" dirty="0" smtClean="0">
                <a:solidFill>
                  <a:srgbClr val="FFC000"/>
                </a:solidFill>
              </a:rPr>
              <a:t>Government</a:t>
            </a:r>
            <a:endParaRPr lang="en-US" dirty="0">
              <a:solidFill>
                <a:srgbClr val="FFC000"/>
              </a:solidFill>
            </a:endParaRPr>
          </a:p>
        </p:txBody>
      </p:sp>
      <p:sp>
        <p:nvSpPr>
          <p:cNvPr id="12" name="TextBox 11"/>
          <p:cNvSpPr txBox="1"/>
          <p:nvPr/>
        </p:nvSpPr>
        <p:spPr>
          <a:xfrm>
            <a:off x="2717779" y="5165091"/>
            <a:ext cx="1110440" cy="369332"/>
          </a:xfrm>
          <a:prstGeom prst="rect">
            <a:avLst/>
          </a:prstGeom>
          <a:noFill/>
        </p:spPr>
        <p:txBody>
          <a:bodyPr wrap="square" rtlCol="0">
            <a:spAutoFit/>
          </a:bodyPr>
          <a:lstStyle/>
          <a:p>
            <a:r>
              <a:rPr lang="en-US" dirty="0" smtClean="0">
                <a:solidFill>
                  <a:srgbClr val="0070C0"/>
                </a:solidFill>
              </a:rPr>
              <a:t>35-40%</a:t>
            </a:r>
            <a:endParaRPr lang="en-US" dirty="0">
              <a:solidFill>
                <a:srgbClr val="0070C0"/>
              </a:solidFill>
            </a:endParaRPr>
          </a:p>
        </p:txBody>
      </p:sp>
      <p:sp>
        <p:nvSpPr>
          <p:cNvPr id="13" name="TextBox 12"/>
          <p:cNvSpPr txBox="1"/>
          <p:nvPr/>
        </p:nvSpPr>
        <p:spPr>
          <a:xfrm>
            <a:off x="3797540" y="5180858"/>
            <a:ext cx="1127488" cy="369332"/>
          </a:xfrm>
          <a:prstGeom prst="rect">
            <a:avLst/>
          </a:prstGeom>
          <a:noFill/>
        </p:spPr>
        <p:txBody>
          <a:bodyPr wrap="none" rtlCol="0">
            <a:spAutoFit/>
          </a:bodyPr>
          <a:lstStyle/>
          <a:p>
            <a:r>
              <a:rPr lang="en-US" dirty="0" smtClean="0">
                <a:solidFill>
                  <a:srgbClr val="0070C0"/>
                </a:solidFill>
              </a:rPr>
              <a:t>Corporate</a:t>
            </a:r>
            <a:endParaRPr lang="en-US" dirty="0">
              <a:solidFill>
                <a:srgbClr val="0070C0"/>
              </a:solidFill>
            </a:endParaRPr>
          </a:p>
        </p:txBody>
      </p:sp>
      <p:sp>
        <p:nvSpPr>
          <p:cNvPr id="14" name="TextBox 13"/>
          <p:cNvSpPr txBox="1"/>
          <p:nvPr/>
        </p:nvSpPr>
        <p:spPr>
          <a:xfrm>
            <a:off x="2717778" y="3885871"/>
            <a:ext cx="1222200" cy="369332"/>
          </a:xfrm>
          <a:prstGeom prst="rect">
            <a:avLst/>
          </a:prstGeom>
          <a:noFill/>
        </p:spPr>
        <p:txBody>
          <a:bodyPr wrap="square" rtlCol="0">
            <a:spAutoFit/>
          </a:bodyPr>
          <a:lstStyle/>
          <a:p>
            <a:r>
              <a:rPr lang="en-US" dirty="0" smtClean="0">
                <a:solidFill>
                  <a:schemeClr val="accent1"/>
                </a:solidFill>
              </a:rPr>
              <a:t>40-45%</a:t>
            </a:r>
            <a:endParaRPr lang="en-US" dirty="0">
              <a:solidFill>
                <a:schemeClr val="accent1"/>
              </a:solidFill>
            </a:endParaRPr>
          </a:p>
        </p:txBody>
      </p:sp>
      <p:sp>
        <p:nvSpPr>
          <p:cNvPr id="15" name="TextBox 14"/>
          <p:cNvSpPr txBox="1"/>
          <p:nvPr/>
        </p:nvSpPr>
        <p:spPr>
          <a:xfrm>
            <a:off x="3829071" y="3901637"/>
            <a:ext cx="1093633" cy="369332"/>
          </a:xfrm>
          <a:prstGeom prst="rect">
            <a:avLst/>
          </a:prstGeom>
          <a:noFill/>
        </p:spPr>
        <p:txBody>
          <a:bodyPr wrap="none" rtlCol="0">
            <a:spAutoFit/>
          </a:bodyPr>
          <a:lstStyle/>
          <a:p>
            <a:r>
              <a:rPr lang="en-US" dirty="0" smtClean="0">
                <a:solidFill>
                  <a:schemeClr val="accent1"/>
                </a:solidFill>
              </a:rPr>
              <a:t>Provincial</a:t>
            </a:r>
            <a:endParaRPr lang="en-US" dirty="0">
              <a:solidFill>
                <a:schemeClr val="accent1"/>
              </a:solidFill>
            </a:endParaRPr>
          </a:p>
        </p:txBody>
      </p:sp>
      <p:sp>
        <p:nvSpPr>
          <p:cNvPr id="16" name="Rectangle 15"/>
          <p:cNvSpPr/>
          <p:nvPr/>
        </p:nvSpPr>
        <p:spPr>
          <a:xfrm>
            <a:off x="782814" y="3394444"/>
            <a:ext cx="861237" cy="126527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788581" y="4675076"/>
            <a:ext cx="861237" cy="149712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782814" y="2369584"/>
            <a:ext cx="861237" cy="99946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782814" y="2071872"/>
            <a:ext cx="861237" cy="27999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905089" y="5233285"/>
            <a:ext cx="771311" cy="369332"/>
          </a:xfrm>
          <a:prstGeom prst="rect">
            <a:avLst/>
          </a:prstGeom>
          <a:noFill/>
        </p:spPr>
        <p:txBody>
          <a:bodyPr wrap="square" rtlCol="0">
            <a:spAutoFit/>
          </a:bodyPr>
          <a:lstStyle/>
          <a:p>
            <a:r>
              <a:rPr lang="en-CA" dirty="0" smtClean="0"/>
              <a:t>32%</a:t>
            </a:r>
            <a:endParaRPr lang="en-CA" dirty="0"/>
          </a:p>
        </p:txBody>
      </p:sp>
      <p:sp>
        <p:nvSpPr>
          <p:cNvPr id="21" name="TextBox 20"/>
          <p:cNvSpPr txBox="1"/>
          <p:nvPr/>
        </p:nvSpPr>
        <p:spPr>
          <a:xfrm>
            <a:off x="905089" y="3889744"/>
            <a:ext cx="852591" cy="369332"/>
          </a:xfrm>
          <a:prstGeom prst="rect">
            <a:avLst/>
          </a:prstGeom>
          <a:noFill/>
        </p:spPr>
        <p:txBody>
          <a:bodyPr wrap="square" rtlCol="0">
            <a:spAutoFit/>
          </a:bodyPr>
          <a:lstStyle/>
          <a:p>
            <a:r>
              <a:rPr lang="en-CA" dirty="0" smtClean="0"/>
              <a:t>47%</a:t>
            </a:r>
            <a:endParaRPr lang="en-CA" dirty="0"/>
          </a:p>
        </p:txBody>
      </p:sp>
      <p:sp>
        <p:nvSpPr>
          <p:cNvPr id="22" name="TextBox 21"/>
          <p:cNvSpPr txBox="1"/>
          <p:nvPr/>
        </p:nvSpPr>
        <p:spPr>
          <a:xfrm>
            <a:off x="905089" y="2787797"/>
            <a:ext cx="761151" cy="369332"/>
          </a:xfrm>
          <a:prstGeom prst="rect">
            <a:avLst/>
          </a:prstGeom>
          <a:noFill/>
        </p:spPr>
        <p:txBody>
          <a:bodyPr wrap="square" rtlCol="0">
            <a:spAutoFit/>
          </a:bodyPr>
          <a:lstStyle/>
          <a:p>
            <a:r>
              <a:rPr lang="en-CA" dirty="0" smtClean="0"/>
              <a:t>17%</a:t>
            </a:r>
            <a:endParaRPr lang="en-CA" dirty="0"/>
          </a:p>
        </p:txBody>
      </p:sp>
      <p:sp>
        <p:nvSpPr>
          <p:cNvPr id="23" name="TextBox 22"/>
          <p:cNvSpPr txBox="1"/>
          <p:nvPr/>
        </p:nvSpPr>
        <p:spPr>
          <a:xfrm>
            <a:off x="905089" y="2022253"/>
            <a:ext cx="606055" cy="369332"/>
          </a:xfrm>
          <a:prstGeom prst="rect">
            <a:avLst/>
          </a:prstGeom>
          <a:noFill/>
        </p:spPr>
        <p:txBody>
          <a:bodyPr wrap="square" rtlCol="0">
            <a:spAutoFit/>
          </a:bodyPr>
          <a:lstStyle/>
          <a:p>
            <a:r>
              <a:rPr lang="en-CA" dirty="0" smtClean="0"/>
              <a:t>4%</a:t>
            </a:r>
            <a:endParaRPr lang="en-CA" dirty="0"/>
          </a:p>
        </p:txBody>
      </p:sp>
      <p:sp>
        <p:nvSpPr>
          <p:cNvPr id="24" name="TextBox 23"/>
          <p:cNvSpPr txBox="1"/>
          <p:nvPr/>
        </p:nvSpPr>
        <p:spPr>
          <a:xfrm>
            <a:off x="6138463" y="1628252"/>
            <a:ext cx="1245854" cy="369332"/>
          </a:xfrm>
          <a:prstGeom prst="rect">
            <a:avLst/>
          </a:prstGeom>
          <a:noFill/>
        </p:spPr>
        <p:txBody>
          <a:bodyPr wrap="none" rtlCol="0">
            <a:spAutoFit/>
          </a:bodyPr>
          <a:lstStyle/>
          <a:p>
            <a:r>
              <a:rPr lang="en-US" u="sng" dirty="0" smtClean="0"/>
              <a:t>Benchmark</a:t>
            </a:r>
            <a:endParaRPr lang="en-US" u="sng" dirty="0"/>
          </a:p>
        </p:txBody>
      </p:sp>
      <p:sp>
        <p:nvSpPr>
          <p:cNvPr id="25" name="TextBox 24"/>
          <p:cNvSpPr txBox="1"/>
          <p:nvPr/>
        </p:nvSpPr>
        <p:spPr>
          <a:xfrm>
            <a:off x="5948159" y="2178642"/>
            <a:ext cx="1021601" cy="369332"/>
          </a:xfrm>
          <a:prstGeom prst="rect">
            <a:avLst/>
          </a:prstGeom>
          <a:noFill/>
        </p:spPr>
        <p:txBody>
          <a:bodyPr wrap="square" rtlCol="0">
            <a:spAutoFit/>
          </a:bodyPr>
          <a:lstStyle/>
          <a:p>
            <a:r>
              <a:rPr lang="en-US" dirty="0" smtClean="0">
                <a:solidFill>
                  <a:srgbClr val="00B050"/>
                </a:solidFill>
              </a:rPr>
              <a:t>1.4%</a:t>
            </a:r>
            <a:endParaRPr lang="en-US" dirty="0">
              <a:solidFill>
                <a:srgbClr val="00B050"/>
              </a:solidFill>
            </a:endParaRPr>
          </a:p>
        </p:txBody>
      </p:sp>
      <p:sp>
        <p:nvSpPr>
          <p:cNvPr id="26" name="TextBox 25"/>
          <p:cNvSpPr txBox="1"/>
          <p:nvPr/>
        </p:nvSpPr>
        <p:spPr>
          <a:xfrm>
            <a:off x="6781142" y="2189275"/>
            <a:ext cx="1114408" cy="369332"/>
          </a:xfrm>
          <a:prstGeom prst="rect">
            <a:avLst/>
          </a:prstGeom>
          <a:noFill/>
        </p:spPr>
        <p:txBody>
          <a:bodyPr wrap="none" rtlCol="0">
            <a:spAutoFit/>
          </a:bodyPr>
          <a:lstStyle/>
          <a:p>
            <a:r>
              <a:rPr lang="en-US" dirty="0" smtClean="0">
                <a:solidFill>
                  <a:srgbClr val="00B050"/>
                </a:solidFill>
              </a:rPr>
              <a:t>Municipal</a:t>
            </a:r>
            <a:endParaRPr lang="en-US" dirty="0">
              <a:solidFill>
                <a:srgbClr val="00B050"/>
              </a:solidFill>
            </a:endParaRPr>
          </a:p>
        </p:txBody>
      </p:sp>
      <p:sp>
        <p:nvSpPr>
          <p:cNvPr id="27" name="TextBox 26"/>
          <p:cNvSpPr txBox="1"/>
          <p:nvPr/>
        </p:nvSpPr>
        <p:spPr>
          <a:xfrm>
            <a:off x="5948158" y="2876402"/>
            <a:ext cx="1123201" cy="369332"/>
          </a:xfrm>
          <a:prstGeom prst="rect">
            <a:avLst/>
          </a:prstGeom>
          <a:noFill/>
        </p:spPr>
        <p:txBody>
          <a:bodyPr wrap="square" rtlCol="0">
            <a:spAutoFit/>
          </a:bodyPr>
          <a:lstStyle/>
          <a:p>
            <a:r>
              <a:rPr lang="en-US" dirty="0" smtClean="0">
                <a:solidFill>
                  <a:srgbClr val="FFC000"/>
                </a:solidFill>
              </a:rPr>
              <a:t>47.3%</a:t>
            </a:r>
            <a:endParaRPr lang="en-US" dirty="0">
              <a:solidFill>
                <a:srgbClr val="FFC000"/>
              </a:solidFill>
            </a:endParaRPr>
          </a:p>
        </p:txBody>
      </p:sp>
      <p:sp>
        <p:nvSpPr>
          <p:cNvPr id="28" name="TextBox 27"/>
          <p:cNvSpPr txBox="1"/>
          <p:nvPr/>
        </p:nvSpPr>
        <p:spPr>
          <a:xfrm>
            <a:off x="6791766" y="2876402"/>
            <a:ext cx="1367106" cy="369332"/>
          </a:xfrm>
          <a:prstGeom prst="rect">
            <a:avLst/>
          </a:prstGeom>
          <a:noFill/>
        </p:spPr>
        <p:txBody>
          <a:bodyPr wrap="none" rtlCol="0">
            <a:spAutoFit/>
          </a:bodyPr>
          <a:lstStyle/>
          <a:p>
            <a:r>
              <a:rPr lang="en-US" dirty="0" smtClean="0">
                <a:solidFill>
                  <a:srgbClr val="FFC000"/>
                </a:solidFill>
              </a:rPr>
              <a:t>Government</a:t>
            </a:r>
            <a:endParaRPr lang="en-US" dirty="0">
              <a:solidFill>
                <a:srgbClr val="FFC000"/>
              </a:solidFill>
            </a:endParaRPr>
          </a:p>
        </p:txBody>
      </p:sp>
      <p:sp>
        <p:nvSpPr>
          <p:cNvPr id="29" name="TextBox 28"/>
          <p:cNvSpPr txBox="1"/>
          <p:nvPr/>
        </p:nvSpPr>
        <p:spPr>
          <a:xfrm>
            <a:off x="5963924" y="5165092"/>
            <a:ext cx="1255281" cy="369332"/>
          </a:xfrm>
          <a:prstGeom prst="rect">
            <a:avLst/>
          </a:prstGeom>
          <a:noFill/>
        </p:spPr>
        <p:txBody>
          <a:bodyPr wrap="square" rtlCol="0">
            <a:spAutoFit/>
          </a:bodyPr>
          <a:lstStyle/>
          <a:p>
            <a:r>
              <a:rPr lang="en-US" dirty="0" smtClean="0">
                <a:solidFill>
                  <a:srgbClr val="0070C0"/>
                </a:solidFill>
              </a:rPr>
              <a:t>26.5%</a:t>
            </a:r>
            <a:endParaRPr lang="en-US" dirty="0">
              <a:solidFill>
                <a:srgbClr val="0070C0"/>
              </a:solidFill>
            </a:endParaRPr>
          </a:p>
        </p:txBody>
      </p:sp>
      <p:sp>
        <p:nvSpPr>
          <p:cNvPr id="30" name="TextBox 29"/>
          <p:cNvSpPr txBox="1"/>
          <p:nvPr/>
        </p:nvSpPr>
        <p:spPr>
          <a:xfrm>
            <a:off x="6796908" y="5175725"/>
            <a:ext cx="1127488" cy="369332"/>
          </a:xfrm>
          <a:prstGeom prst="rect">
            <a:avLst/>
          </a:prstGeom>
          <a:noFill/>
        </p:spPr>
        <p:txBody>
          <a:bodyPr wrap="none" rtlCol="0">
            <a:spAutoFit/>
          </a:bodyPr>
          <a:lstStyle/>
          <a:p>
            <a:r>
              <a:rPr lang="en-US" dirty="0" smtClean="0">
                <a:solidFill>
                  <a:srgbClr val="0070C0"/>
                </a:solidFill>
              </a:rPr>
              <a:t>Corporate</a:t>
            </a:r>
            <a:endParaRPr lang="en-US" dirty="0">
              <a:solidFill>
                <a:srgbClr val="0070C0"/>
              </a:solidFill>
            </a:endParaRPr>
          </a:p>
        </p:txBody>
      </p:sp>
      <p:sp>
        <p:nvSpPr>
          <p:cNvPr id="31" name="TextBox 30"/>
          <p:cNvSpPr txBox="1"/>
          <p:nvPr/>
        </p:nvSpPr>
        <p:spPr>
          <a:xfrm>
            <a:off x="5979689" y="3901637"/>
            <a:ext cx="1194321" cy="369332"/>
          </a:xfrm>
          <a:prstGeom prst="rect">
            <a:avLst/>
          </a:prstGeom>
          <a:noFill/>
        </p:spPr>
        <p:txBody>
          <a:bodyPr wrap="square" rtlCol="0">
            <a:spAutoFit/>
          </a:bodyPr>
          <a:lstStyle/>
          <a:p>
            <a:r>
              <a:rPr lang="en-US" dirty="0" smtClean="0">
                <a:solidFill>
                  <a:schemeClr val="accent1"/>
                </a:solidFill>
              </a:rPr>
              <a:t>24.8%</a:t>
            </a:r>
            <a:endParaRPr lang="en-US" dirty="0">
              <a:solidFill>
                <a:schemeClr val="accent1"/>
              </a:solidFill>
            </a:endParaRPr>
          </a:p>
        </p:txBody>
      </p:sp>
      <p:sp>
        <p:nvSpPr>
          <p:cNvPr id="32" name="TextBox 31"/>
          <p:cNvSpPr txBox="1"/>
          <p:nvPr/>
        </p:nvSpPr>
        <p:spPr>
          <a:xfrm>
            <a:off x="6828439" y="3917036"/>
            <a:ext cx="1093633" cy="369332"/>
          </a:xfrm>
          <a:prstGeom prst="rect">
            <a:avLst/>
          </a:prstGeom>
          <a:noFill/>
        </p:spPr>
        <p:txBody>
          <a:bodyPr wrap="none" rtlCol="0">
            <a:spAutoFit/>
          </a:bodyPr>
          <a:lstStyle/>
          <a:p>
            <a:r>
              <a:rPr lang="en-US" dirty="0" smtClean="0">
                <a:solidFill>
                  <a:schemeClr val="accent1"/>
                </a:solidFill>
              </a:rPr>
              <a:t>Provincial</a:t>
            </a:r>
            <a:endParaRPr lang="en-US" dirty="0">
              <a:solidFill>
                <a:schemeClr val="accent1"/>
              </a:solidFill>
            </a:endParaRPr>
          </a:p>
        </p:txBody>
      </p:sp>
    </p:spTree>
  </p:cSld>
  <p:clrMapOvr>
    <a:masterClrMapping/>
  </p:clrMapOvr>
  <p:transition advTm="26922"/>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73</a:t>
            </a:fld>
            <a:endParaRPr lang="en-US"/>
          </a:p>
        </p:txBody>
      </p:sp>
      <p:sp>
        <p:nvSpPr>
          <p:cNvPr id="5"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spc="0" normalizeH="0" noProof="0" dirty="0" smtClean="0">
                <a:ln>
                  <a:noFill/>
                </a:ln>
                <a:solidFill>
                  <a:schemeClr val="tx1"/>
                </a:solidFill>
                <a:effectLst/>
                <a:uLnTx/>
                <a:uFillTx/>
                <a:latin typeface="+mj-lt"/>
                <a:ea typeface="新細明體" pitchFamily="18" charset="-120"/>
                <a:cs typeface="+mj-cs"/>
              </a:rPr>
              <a:t>Bond Selection – Screening Process</a:t>
            </a:r>
            <a:endParaRPr kumimoji="0" lang="en-US" sz="3200" b="0" i="0" u="none" strike="noStrike" kern="1200" spc="0" normalizeH="0" noProof="0" dirty="0">
              <a:ln>
                <a:noFill/>
              </a:ln>
              <a:solidFill>
                <a:schemeClr val="tx1"/>
              </a:solidFill>
              <a:effectLst/>
              <a:uLnTx/>
              <a:uFillTx/>
              <a:latin typeface="+mj-lt"/>
              <a:ea typeface="+mj-ea"/>
              <a:cs typeface="+mj-cs"/>
            </a:endParaRPr>
          </a:p>
        </p:txBody>
      </p:sp>
      <p:graphicFrame>
        <p:nvGraphicFramePr>
          <p:cNvPr id="6" name="資料庫圖表 6"/>
          <p:cNvGraphicFramePr/>
          <p:nvPr/>
        </p:nvGraphicFramePr>
        <p:xfrm>
          <a:off x="798785" y="1698171"/>
          <a:ext cx="7399283" cy="422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右大括弧 10"/>
          <p:cNvSpPr/>
          <p:nvPr/>
        </p:nvSpPr>
        <p:spPr>
          <a:xfrm>
            <a:off x="2619124" y="2859292"/>
            <a:ext cx="315310" cy="643929"/>
          </a:xfrm>
          <a:prstGeom prst="rightBrace">
            <a:avLst>
              <a:gd name="adj1" fmla="val 309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矩形 11"/>
          <p:cNvSpPr/>
          <p:nvPr/>
        </p:nvSpPr>
        <p:spPr>
          <a:xfrm>
            <a:off x="3104169" y="2910478"/>
            <a:ext cx="788275" cy="614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t>Overall Score</a:t>
            </a:r>
            <a:endParaRPr lang="zh-TW" altLang="en-US" sz="1600" dirty="0"/>
          </a:p>
        </p:txBody>
      </p:sp>
    </p:spTree>
  </p:cSld>
  <p:clrMapOvr>
    <a:masterClrMapping/>
  </p:clrMapOvr>
  <p:transition advTm="34187"/>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74</a:t>
            </a:fld>
            <a:endParaRPr lang="en-US"/>
          </a:p>
        </p:txBody>
      </p:sp>
      <p:sp>
        <p:nvSpPr>
          <p:cNvPr id="5"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spc="0" normalizeH="0" noProof="0" dirty="0" smtClean="0">
                <a:ln>
                  <a:noFill/>
                </a:ln>
                <a:solidFill>
                  <a:schemeClr val="tx1"/>
                </a:solidFill>
                <a:effectLst/>
                <a:uLnTx/>
                <a:uFillTx/>
                <a:latin typeface="+mj-lt"/>
                <a:ea typeface="新細明體" pitchFamily="18" charset="-120"/>
                <a:cs typeface="+mj-cs"/>
              </a:rPr>
              <a:t>Bond Selection – Municipal</a:t>
            </a:r>
            <a:endParaRPr kumimoji="0" lang="en-US" sz="3200" b="0" i="0" u="none" strike="noStrike" kern="1200" spc="0" normalizeH="0" noProof="0" dirty="0">
              <a:ln>
                <a:noFill/>
              </a:ln>
              <a:solidFill>
                <a:schemeClr val="tx1"/>
              </a:solidFill>
              <a:effectLst/>
              <a:uLnTx/>
              <a:uFillTx/>
              <a:latin typeface="+mj-lt"/>
              <a:ea typeface="+mj-ea"/>
              <a:cs typeface="+mj-cs"/>
            </a:endParaRPr>
          </a:p>
        </p:txBody>
      </p:sp>
      <p:graphicFrame>
        <p:nvGraphicFramePr>
          <p:cNvPr id="6" name="表格 7"/>
          <p:cNvGraphicFramePr>
            <a:graphicFrameLocks noGrp="1"/>
          </p:cNvGraphicFramePr>
          <p:nvPr/>
        </p:nvGraphicFramePr>
        <p:xfrm>
          <a:off x="630074" y="1777010"/>
          <a:ext cx="7875969" cy="4079240"/>
        </p:xfrm>
        <a:graphic>
          <a:graphicData uri="http://schemas.openxmlformats.org/drawingml/2006/table">
            <a:tbl>
              <a:tblPr firstRow="1" bandRow="1">
                <a:tableStyleId>{5C22544A-7EE6-4342-B048-85BDC9FD1C3A}</a:tableStyleId>
              </a:tblPr>
              <a:tblGrid>
                <a:gridCol w="2239201"/>
                <a:gridCol w="1016000"/>
                <a:gridCol w="967105"/>
                <a:gridCol w="1569720"/>
                <a:gridCol w="1016000"/>
                <a:gridCol w="1067943"/>
              </a:tblGrid>
              <a:tr h="370840">
                <a:tc>
                  <a:txBody>
                    <a:bodyPr/>
                    <a:lstStyle/>
                    <a:p>
                      <a:pPr algn="ctr"/>
                      <a:r>
                        <a:rPr lang="en-US" altLang="zh-TW" dirty="0" smtClean="0"/>
                        <a:t>Issuer</a:t>
                      </a:r>
                      <a:endParaRPr lang="zh-TW" altLang="en-US" dirty="0"/>
                    </a:p>
                  </a:txBody>
                  <a:tcPr/>
                </a:tc>
                <a:tc>
                  <a:txBody>
                    <a:bodyPr/>
                    <a:lstStyle/>
                    <a:p>
                      <a:pPr algn="ctr"/>
                      <a:r>
                        <a:rPr lang="en-US" altLang="zh-TW" dirty="0" smtClean="0"/>
                        <a:t>Rating</a:t>
                      </a:r>
                      <a:endParaRPr lang="zh-TW" altLang="en-US" dirty="0"/>
                    </a:p>
                  </a:txBody>
                  <a:tcPr/>
                </a:tc>
                <a:tc>
                  <a:txBody>
                    <a:bodyPr/>
                    <a:lstStyle/>
                    <a:p>
                      <a:pPr algn="ctr"/>
                      <a:r>
                        <a:rPr lang="en-US" altLang="zh-TW" dirty="0" smtClean="0"/>
                        <a:t>Coupon</a:t>
                      </a:r>
                      <a:endParaRPr lang="zh-TW" altLang="en-US" dirty="0"/>
                    </a:p>
                  </a:txBody>
                  <a:tcPr/>
                </a:tc>
                <a:tc>
                  <a:txBody>
                    <a:bodyPr/>
                    <a:lstStyle/>
                    <a:p>
                      <a:pPr algn="ctr"/>
                      <a:r>
                        <a:rPr lang="en-US" altLang="zh-TW" dirty="0" smtClean="0"/>
                        <a:t>Maturity Date</a:t>
                      </a:r>
                      <a:endParaRPr lang="zh-TW" altLang="en-US" dirty="0"/>
                    </a:p>
                  </a:txBody>
                  <a:tcPr/>
                </a:tc>
                <a:tc>
                  <a:txBody>
                    <a:bodyPr/>
                    <a:lstStyle/>
                    <a:p>
                      <a:pPr algn="ctr"/>
                      <a:r>
                        <a:rPr lang="en-US" altLang="zh-TW" dirty="0" smtClean="0"/>
                        <a:t>Yield</a:t>
                      </a:r>
                      <a:endParaRPr lang="zh-TW" altLang="en-US" dirty="0"/>
                    </a:p>
                  </a:txBody>
                  <a:tcPr/>
                </a:tc>
                <a:tc>
                  <a:txBody>
                    <a:bodyPr/>
                    <a:lstStyle/>
                    <a:p>
                      <a:pPr algn="ctr"/>
                      <a:r>
                        <a:rPr lang="en-US" altLang="zh-TW" dirty="0" smtClean="0"/>
                        <a:t>Duration</a:t>
                      </a:r>
                      <a:endParaRPr lang="zh-TW" altLang="en-US" dirty="0"/>
                    </a:p>
                  </a:txBody>
                  <a:tcPr/>
                </a:tc>
              </a:tr>
              <a:tr h="370840">
                <a:tc>
                  <a:txBody>
                    <a:bodyPr/>
                    <a:lstStyle/>
                    <a:p>
                      <a:pPr algn="ctr"/>
                      <a:r>
                        <a:rPr lang="en-US" altLang="zh-TW" dirty="0" smtClean="0"/>
                        <a:t>Montreal</a:t>
                      </a:r>
                    </a:p>
                  </a:txBody>
                  <a:tcPr/>
                </a:tc>
                <a:tc>
                  <a:txBody>
                    <a:bodyPr/>
                    <a:lstStyle/>
                    <a:p>
                      <a:pPr algn="ctr"/>
                      <a:r>
                        <a:rPr lang="en-US" altLang="zh-TW" dirty="0" smtClean="0"/>
                        <a:t>A</a:t>
                      </a:r>
                      <a:endParaRPr lang="zh-TW" altLang="en-US" dirty="0"/>
                    </a:p>
                  </a:txBody>
                  <a:tcPr/>
                </a:tc>
                <a:tc>
                  <a:txBody>
                    <a:bodyPr/>
                    <a:lstStyle/>
                    <a:p>
                      <a:pPr algn="ctr"/>
                      <a:r>
                        <a:rPr lang="en-US" altLang="zh-TW" dirty="0" smtClean="0"/>
                        <a:t>6.00</a:t>
                      </a:r>
                    </a:p>
                  </a:txBody>
                  <a:tcPr/>
                </a:tc>
                <a:tc>
                  <a:txBody>
                    <a:bodyPr/>
                    <a:lstStyle/>
                    <a:p>
                      <a:pPr algn="ctr"/>
                      <a:r>
                        <a:rPr lang="en-US" altLang="zh-TW" dirty="0" smtClean="0"/>
                        <a:t>Jun</a:t>
                      </a:r>
                      <a:r>
                        <a:rPr lang="en-US" altLang="zh-TW" baseline="0" dirty="0" smtClean="0"/>
                        <a:t> 1, 2043</a:t>
                      </a:r>
                      <a:endParaRPr lang="zh-TW" altLang="en-US" dirty="0"/>
                    </a:p>
                  </a:txBody>
                  <a:tcPr/>
                </a:tc>
                <a:tc>
                  <a:txBody>
                    <a:bodyPr/>
                    <a:lstStyle/>
                    <a:p>
                      <a:pPr algn="ctr"/>
                      <a:r>
                        <a:rPr lang="en-US" altLang="zh-TW" dirty="0" smtClean="0"/>
                        <a:t>5.07</a:t>
                      </a:r>
                      <a:endParaRPr lang="zh-TW" altLang="en-US" dirty="0"/>
                    </a:p>
                  </a:txBody>
                  <a:tcPr/>
                </a:tc>
                <a:tc>
                  <a:txBody>
                    <a:bodyPr/>
                    <a:lstStyle/>
                    <a:p>
                      <a:pPr algn="ctr"/>
                      <a:r>
                        <a:rPr lang="en-US" altLang="zh-TW" dirty="0" smtClean="0"/>
                        <a:t>15.35</a:t>
                      </a:r>
                      <a:endParaRPr lang="zh-TW" altLang="en-US" dirty="0"/>
                    </a:p>
                  </a:txBody>
                  <a:tcPr/>
                </a:tc>
              </a:tr>
              <a:tr h="370840">
                <a:tc>
                  <a:txBody>
                    <a:bodyPr/>
                    <a:lstStyle/>
                    <a:p>
                      <a:pPr algn="ctr"/>
                      <a:r>
                        <a:rPr lang="en-US" altLang="zh-TW" dirty="0" smtClean="0"/>
                        <a:t>City of Toronto</a:t>
                      </a:r>
                    </a:p>
                  </a:txBody>
                  <a:tcPr/>
                </a:tc>
                <a:tc>
                  <a:txBody>
                    <a:bodyPr/>
                    <a:lstStyle/>
                    <a:p>
                      <a:pPr algn="ctr"/>
                      <a:r>
                        <a:rPr lang="en-US" altLang="zh-TW" dirty="0" smtClean="0"/>
                        <a:t>AA</a:t>
                      </a:r>
                      <a:endParaRPr lang="zh-TW" altLang="en-US" dirty="0"/>
                    </a:p>
                  </a:txBody>
                  <a:tcPr/>
                </a:tc>
                <a:tc>
                  <a:txBody>
                    <a:bodyPr/>
                    <a:lstStyle/>
                    <a:p>
                      <a:pPr algn="ctr"/>
                      <a:r>
                        <a:rPr lang="en-US" altLang="zh-TW" dirty="0" smtClean="0"/>
                        <a:t>5.20</a:t>
                      </a:r>
                      <a:endParaRPr lang="zh-TW" altLang="en-US" dirty="0"/>
                    </a:p>
                  </a:txBody>
                  <a:tcPr/>
                </a:tc>
                <a:tc>
                  <a:txBody>
                    <a:bodyPr/>
                    <a:lstStyle/>
                    <a:p>
                      <a:pPr algn="ctr"/>
                      <a:r>
                        <a:rPr lang="en-US" altLang="zh-TW" dirty="0" smtClean="0"/>
                        <a:t>Jun 1, 2040</a:t>
                      </a:r>
                      <a:endParaRPr lang="zh-TW" altLang="en-US" dirty="0"/>
                    </a:p>
                  </a:txBody>
                  <a:tcPr/>
                </a:tc>
                <a:tc>
                  <a:txBody>
                    <a:bodyPr/>
                    <a:lstStyle/>
                    <a:p>
                      <a:pPr algn="ctr"/>
                      <a:r>
                        <a:rPr lang="en-US" altLang="zh-TW" dirty="0" smtClean="0"/>
                        <a:t>4.93</a:t>
                      </a:r>
                      <a:endParaRPr lang="zh-TW" altLang="en-US" dirty="0"/>
                    </a:p>
                  </a:txBody>
                  <a:tcPr/>
                </a:tc>
                <a:tc>
                  <a:txBody>
                    <a:bodyPr/>
                    <a:lstStyle/>
                    <a:p>
                      <a:pPr algn="ctr"/>
                      <a:r>
                        <a:rPr lang="en-US" altLang="zh-TW" dirty="0" smtClean="0"/>
                        <a:t>15.32</a:t>
                      </a:r>
                      <a:endParaRPr lang="zh-TW" altLang="en-US" dirty="0"/>
                    </a:p>
                  </a:txBody>
                  <a:tcPr/>
                </a:tc>
              </a:tr>
              <a:tr h="370840">
                <a:tc>
                  <a:txBody>
                    <a:bodyPr/>
                    <a:lstStyle/>
                    <a:p>
                      <a:pPr algn="ctr"/>
                      <a:r>
                        <a:rPr lang="en-US" altLang="zh-TW" dirty="0" smtClean="0"/>
                        <a:t>Peel </a:t>
                      </a:r>
                      <a:r>
                        <a:rPr lang="en-US" altLang="zh-TW" dirty="0" err="1" smtClean="0"/>
                        <a:t>Ont</a:t>
                      </a:r>
                      <a:r>
                        <a:rPr lang="en-US" altLang="zh-TW" dirty="0" smtClean="0"/>
                        <a:t> </a:t>
                      </a:r>
                      <a:r>
                        <a:rPr lang="en-US" altLang="zh-TW" dirty="0" err="1" smtClean="0"/>
                        <a:t>Regl</a:t>
                      </a:r>
                      <a:r>
                        <a:rPr lang="en-US" altLang="zh-TW" dirty="0" smtClean="0"/>
                        <a:t> </a:t>
                      </a:r>
                      <a:r>
                        <a:rPr lang="en-US" altLang="zh-TW" dirty="0" err="1" smtClean="0"/>
                        <a:t>Munc</a:t>
                      </a:r>
                      <a:endParaRPr lang="zh-TW" altLang="en-US" dirty="0"/>
                    </a:p>
                  </a:txBody>
                  <a:tcPr/>
                </a:tc>
                <a:tc>
                  <a:txBody>
                    <a:bodyPr/>
                    <a:lstStyle/>
                    <a:p>
                      <a:pPr algn="ctr"/>
                      <a:r>
                        <a:rPr lang="en-US" altLang="zh-TW" dirty="0" smtClean="0"/>
                        <a:t>AAA</a:t>
                      </a:r>
                      <a:endParaRPr lang="zh-TW" altLang="en-US" dirty="0"/>
                    </a:p>
                  </a:txBody>
                  <a:tcPr/>
                </a:tc>
                <a:tc>
                  <a:txBody>
                    <a:bodyPr/>
                    <a:lstStyle/>
                    <a:p>
                      <a:pPr algn="ctr"/>
                      <a:r>
                        <a:rPr lang="en-US" altLang="zh-TW" dirty="0" smtClean="0"/>
                        <a:t>5.10</a:t>
                      </a:r>
                      <a:endParaRPr lang="zh-TW" altLang="en-US" dirty="0"/>
                    </a:p>
                  </a:txBody>
                  <a:tcPr/>
                </a:tc>
                <a:tc>
                  <a:txBody>
                    <a:bodyPr/>
                    <a:lstStyle/>
                    <a:p>
                      <a:pPr algn="ctr"/>
                      <a:r>
                        <a:rPr lang="en-US" altLang="zh-TW" dirty="0" smtClean="0"/>
                        <a:t>Jun 29, 2040</a:t>
                      </a:r>
                      <a:endParaRPr lang="zh-TW" altLang="en-US" dirty="0"/>
                    </a:p>
                  </a:txBody>
                  <a:tcPr/>
                </a:tc>
                <a:tc>
                  <a:txBody>
                    <a:bodyPr/>
                    <a:lstStyle/>
                    <a:p>
                      <a:pPr algn="ctr"/>
                      <a:r>
                        <a:rPr lang="en-US" altLang="zh-TW" dirty="0" smtClean="0"/>
                        <a:t>3.98</a:t>
                      </a:r>
                      <a:endParaRPr lang="zh-TW" altLang="en-US" dirty="0"/>
                    </a:p>
                  </a:txBody>
                  <a:tcPr/>
                </a:tc>
                <a:tc>
                  <a:txBody>
                    <a:bodyPr/>
                    <a:lstStyle/>
                    <a:p>
                      <a:pPr algn="ctr"/>
                      <a:r>
                        <a:rPr lang="en-US" altLang="zh-TW" dirty="0" smtClean="0"/>
                        <a:t>15.40</a:t>
                      </a:r>
                      <a:endParaRPr lang="zh-TW" altLang="en-US" dirty="0"/>
                    </a:p>
                  </a:txBody>
                  <a:tcPr/>
                </a:tc>
              </a:tr>
              <a:tr h="370840">
                <a:tc>
                  <a:txBody>
                    <a:bodyPr/>
                    <a:lstStyle/>
                    <a:p>
                      <a:pPr algn="ctr"/>
                      <a:r>
                        <a:rPr lang="en-US" altLang="zh-TW" dirty="0" smtClean="0"/>
                        <a:t>B.C. MFA</a:t>
                      </a:r>
                      <a:endParaRPr lang="zh-TW" altLang="en-US" dirty="0"/>
                    </a:p>
                  </a:txBody>
                  <a:tcPr/>
                </a:tc>
                <a:tc>
                  <a:txBody>
                    <a:bodyPr/>
                    <a:lstStyle/>
                    <a:p>
                      <a:pPr algn="ctr"/>
                      <a:r>
                        <a:rPr lang="en-US" altLang="zh-TW" dirty="0" smtClean="0"/>
                        <a:t>AAA</a:t>
                      </a:r>
                      <a:endParaRPr lang="zh-TW" altLang="en-US" dirty="0"/>
                    </a:p>
                  </a:txBody>
                  <a:tcPr/>
                </a:tc>
                <a:tc>
                  <a:txBody>
                    <a:bodyPr/>
                    <a:lstStyle/>
                    <a:p>
                      <a:pPr algn="ctr"/>
                      <a:r>
                        <a:rPr lang="en-US" altLang="zh-TW" dirty="0" smtClean="0"/>
                        <a:t>4.95</a:t>
                      </a:r>
                      <a:endParaRPr lang="zh-TW" altLang="en-US" dirty="0"/>
                    </a:p>
                  </a:txBody>
                  <a:tcPr/>
                </a:tc>
                <a:tc>
                  <a:txBody>
                    <a:bodyPr/>
                    <a:lstStyle/>
                    <a:p>
                      <a:pPr algn="ctr"/>
                      <a:r>
                        <a:rPr lang="en-US" altLang="zh-TW" dirty="0" smtClean="0"/>
                        <a:t>Dec 1, 2027</a:t>
                      </a:r>
                      <a:endParaRPr lang="zh-TW" altLang="en-US" dirty="0"/>
                    </a:p>
                  </a:txBody>
                  <a:tcPr/>
                </a:tc>
                <a:tc>
                  <a:txBody>
                    <a:bodyPr/>
                    <a:lstStyle/>
                    <a:p>
                      <a:pPr algn="ctr"/>
                      <a:r>
                        <a:rPr lang="en-US" altLang="zh-TW" dirty="0" smtClean="0"/>
                        <a:t>3.69</a:t>
                      </a:r>
                      <a:endParaRPr lang="zh-TW" altLang="en-US" dirty="0"/>
                    </a:p>
                  </a:txBody>
                  <a:tcPr/>
                </a:tc>
                <a:tc>
                  <a:txBody>
                    <a:bodyPr/>
                    <a:lstStyle/>
                    <a:p>
                      <a:pPr algn="ctr"/>
                      <a:r>
                        <a:rPr lang="en-US" altLang="zh-TW" dirty="0" smtClean="0"/>
                        <a:t>11.63</a:t>
                      </a:r>
                      <a:endParaRPr lang="zh-TW" altLang="en-US" dirty="0"/>
                    </a:p>
                  </a:txBody>
                  <a:tcPr/>
                </a:tc>
              </a:tr>
              <a:tr h="370840">
                <a:tc>
                  <a:txBody>
                    <a:bodyPr/>
                    <a:lstStyle/>
                    <a:p>
                      <a:pPr algn="ctr"/>
                      <a:r>
                        <a:rPr lang="en-US" altLang="zh-TW" dirty="0" smtClean="0"/>
                        <a:t>Winnipeg</a:t>
                      </a:r>
                      <a:endParaRPr lang="zh-TW" altLang="en-US" dirty="0"/>
                    </a:p>
                  </a:txBody>
                  <a:tcPr/>
                </a:tc>
                <a:tc>
                  <a:txBody>
                    <a:bodyPr/>
                    <a:lstStyle/>
                    <a:p>
                      <a:pPr algn="ctr"/>
                      <a:r>
                        <a:rPr lang="en-US" altLang="zh-TW" dirty="0" smtClean="0"/>
                        <a:t>AA</a:t>
                      </a:r>
                      <a:endParaRPr lang="zh-TW" altLang="en-US" dirty="0"/>
                    </a:p>
                  </a:txBody>
                  <a:tcPr/>
                </a:tc>
                <a:tc>
                  <a:txBody>
                    <a:bodyPr/>
                    <a:lstStyle/>
                    <a:p>
                      <a:pPr algn="ctr"/>
                      <a:r>
                        <a:rPr lang="en-US" altLang="zh-TW" dirty="0" smtClean="0"/>
                        <a:t>5.20</a:t>
                      </a:r>
                      <a:endParaRPr lang="zh-TW" altLang="en-US" dirty="0"/>
                    </a:p>
                  </a:txBody>
                  <a:tcPr/>
                </a:tc>
                <a:tc>
                  <a:txBody>
                    <a:bodyPr/>
                    <a:lstStyle/>
                    <a:p>
                      <a:pPr algn="ctr"/>
                      <a:r>
                        <a:rPr lang="en-US" altLang="zh-TW" dirty="0" smtClean="0"/>
                        <a:t>Jul 17, 2036</a:t>
                      </a:r>
                      <a:endParaRPr lang="zh-TW" altLang="en-US" dirty="0"/>
                    </a:p>
                  </a:txBody>
                  <a:tcPr/>
                </a:tc>
                <a:tc>
                  <a:txBody>
                    <a:bodyPr/>
                    <a:lstStyle/>
                    <a:p>
                      <a:pPr algn="ctr"/>
                      <a:r>
                        <a:rPr lang="en-US" altLang="zh-TW" dirty="0" smtClean="0"/>
                        <a:t>5.06</a:t>
                      </a:r>
                      <a:endParaRPr lang="zh-TW" altLang="en-US" dirty="0"/>
                    </a:p>
                  </a:txBody>
                  <a:tcPr/>
                </a:tc>
                <a:tc>
                  <a:txBody>
                    <a:bodyPr/>
                    <a:lstStyle/>
                    <a:p>
                      <a:pPr algn="ctr"/>
                      <a:r>
                        <a:rPr lang="en-US" altLang="zh-TW" dirty="0" smtClean="0"/>
                        <a:t>13.97</a:t>
                      </a:r>
                      <a:endParaRPr lang="zh-TW" altLang="en-US" dirty="0"/>
                    </a:p>
                  </a:txBody>
                  <a:tcPr/>
                </a:tc>
              </a:tr>
              <a:tr h="370840">
                <a:tc>
                  <a:txBody>
                    <a:bodyPr/>
                    <a:lstStyle/>
                    <a:p>
                      <a:pPr algn="ctr"/>
                      <a:r>
                        <a:rPr lang="en-US" altLang="zh-TW" dirty="0" smtClean="0"/>
                        <a:t>Metropolitan Toronto</a:t>
                      </a:r>
                      <a:endParaRPr lang="zh-TW" altLang="en-US" dirty="0"/>
                    </a:p>
                  </a:txBody>
                  <a:tcPr/>
                </a:tc>
                <a:tc>
                  <a:txBody>
                    <a:bodyPr/>
                    <a:lstStyle/>
                    <a:p>
                      <a:pPr algn="ctr"/>
                      <a:r>
                        <a:rPr lang="en-US" altLang="zh-TW" dirty="0" smtClean="0"/>
                        <a:t>AA</a:t>
                      </a:r>
                      <a:endParaRPr lang="zh-TW" altLang="en-US" dirty="0"/>
                    </a:p>
                  </a:txBody>
                  <a:tcPr/>
                </a:tc>
                <a:tc>
                  <a:txBody>
                    <a:bodyPr/>
                    <a:lstStyle/>
                    <a:p>
                      <a:pPr algn="ctr"/>
                      <a:r>
                        <a:rPr lang="en-US" altLang="zh-TW" dirty="0" smtClean="0"/>
                        <a:t>6.80</a:t>
                      </a:r>
                      <a:endParaRPr lang="zh-TW" altLang="en-US" dirty="0"/>
                    </a:p>
                  </a:txBody>
                  <a:tcPr/>
                </a:tc>
                <a:tc>
                  <a:txBody>
                    <a:bodyPr/>
                    <a:lstStyle/>
                    <a:p>
                      <a:pPr algn="ctr"/>
                      <a:r>
                        <a:rPr lang="en-US" altLang="zh-TW" dirty="0" smtClean="0"/>
                        <a:t>Jul 26, 2021</a:t>
                      </a:r>
                      <a:endParaRPr lang="zh-TW" altLang="en-US" dirty="0"/>
                    </a:p>
                  </a:txBody>
                  <a:tcPr/>
                </a:tc>
                <a:tc>
                  <a:txBody>
                    <a:bodyPr/>
                    <a:lstStyle/>
                    <a:p>
                      <a:pPr algn="ctr"/>
                      <a:r>
                        <a:rPr lang="en-US" altLang="zh-TW" dirty="0" smtClean="0"/>
                        <a:t>4.39</a:t>
                      </a:r>
                      <a:endParaRPr lang="zh-TW" altLang="en-US" dirty="0"/>
                    </a:p>
                  </a:txBody>
                  <a:tcPr/>
                </a:tc>
                <a:tc>
                  <a:txBody>
                    <a:bodyPr/>
                    <a:lstStyle/>
                    <a:p>
                      <a:pPr algn="ctr"/>
                      <a:r>
                        <a:rPr lang="en-US" altLang="zh-TW" dirty="0" smtClean="0"/>
                        <a:t>7.89</a:t>
                      </a:r>
                      <a:endParaRPr lang="zh-TW" altLang="en-US" dirty="0"/>
                    </a:p>
                  </a:txBody>
                  <a:tcPr/>
                </a:tc>
              </a:tr>
              <a:tr h="370840">
                <a:tc>
                  <a:txBody>
                    <a:bodyPr/>
                    <a:lstStyle/>
                    <a:p>
                      <a:pPr algn="ctr"/>
                      <a:r>
                        <a:rPr lang="en-US" altLang="zh-TW" dirty="0" smtClean="0"/>
                        <a:t>Muni Niagara </a:t>
                      </a:r>
                      <a:r>
                        <a:rPr lang="en-US" altLang="zh-TW" dirty="0" err="1" smtClean="0"/>
                        <a:t>Reg</a:t>
                      </a:r>
                      <a:endParaRPr lang="zh-TW" altLang="en-US" dirty="0"/>
                    </a:p>
                  </a:txBody>
                  <a:tcPr/>
                </a:tc>
                <a:tc>
                  <a:txBody>
                    <a:bodyPr/>
                    <a:lstStyle/>
                    <a:p>
                      <a:pPr algn="ctr"/>
                      <a:r>
                        <a:rPr lang="en-US" altLang="zh-TW" dirty="0" smtClean="0"/>
                        <a:t>AA</a:t>
                      </a:r>
                      <a:endParaRPr lang="zh-TW" altLang="en-US" dirty="0"/>
                    </a:p>
                  </a:txBody>
                  <a:tcPr/>
                </a:tc>
                <a:tc>
                  <a:txBody>
                    <a:bodyPr/>
                    <a:lstStyle/>
                    <a:p>
                      <a:pPr algn="ctr"/>
                      <a:r>
                        <a:rPr lang="en-US" altLang="zh-TW" dirty="0" smtClean="0"/>
                        <a:t>5.20</a:t>
                      </a:r>
                      <a:endParaRPr lang="zh-TW" altLang="en-US" dirty="0"/>
                    </a:p>
                  </a:txBody>
                  <a:tcPr/>
                </a:tc>
                <a:tc>
                  <a:txBody>
                    <a:bodyPr/>
                    <a:lstStyle/>
                    <a:p>
                      <a:pPr algn="ctr"/>
                      <a:r>
                        <a:rPr lang="en-US" altLang="zh-TW" dirty="0" smtClean="0"/>
                        <a:t>Jun 30, 2040</a:t>
                      </a:r>
                      <a:endParaRPr lang="zh-TW" altLang="en-US" dirty="0"/>
                    </a:p>
                  </a:txBody>
                  <a:tcPr/>
                </a:tc>
                <a:tc>
                  <a:txBody>
                    <a:bodyPr/>
                    <a:lstStyle/>
                    <a:p>
                      <a:pPr algn="ctr"/>
                      <a:r>
                        <a:rPr lang="en-US" altLang="zh-TW" dirty="0" smtClean="0"/>
                        <a:t>5.06</a:t>
                      </a:r>
                      <a:endParaRPr lang="zh-TW" altLang="en-US" dirty="0"/>
                    </a:p>
                  </a:txBody>
                  <a:tcPr/>
                </a:tc>
                <a:tc>
                  <a:txBody>
                    <a:bodyPr/>
                    <a:lstStyle/>
                    <a:p>
                      <a:pPr algn="ctr"/>
                      <a:r>
                        <a:rPr lang="en-US" altLang="zh-TW" dirty="0" smtClean="0"/>
                        <a:t>15.25</a:t>
                      </a:r>
                      <a:endParaRPr lang="zh-TW" altLang="en-US" dirty="0"/>
                    </a:p>
                  </a:txBody>
                  <a:tcPr/>
                </a:tc>
              </a:tr>
              <a:tr h="370840">
                <a:tc>
                  <a:txBody>
                    <a:bodyPr/>
                    <a:lstStyle/>
                    <a:p>
                      <a:pPr algn="ctr"/>
                      <a:r>
                        <a:rPr lang="en-US" altLang="zh-TW" dirty="0" smtClean="0"/>
                        <a:t>City of Toronto</a:t>
                      </a:r>
                      <a:endParaRPr lang="zh-TW" altLang="en-US" dirty="0"/>
                    </a:p>
                  </a:txBody>
                  <a:tcPr/>
                </a:tc>
                <a:tc>
                  <a:txBody>
                    <a:bodyPr/>
                    <a:lstStyle/>
                    <a:p>
                      <a:pPr algn="ctr"/>
                      <a:r>
                        <a:rPr lang="en-US" altLang="zh-TW" dirty="0" smtClean="0"/>
                        <a:t>AA</a:t>
                      </a:r>
                      <a:endParaRPr lang="zh-TW" altLang="en-US" dirty="0"/>
                    </a:p>
                  </a:txBody>
                  <a:tcPr/>
                </a:tc>
                <a:tc>
                  <a:txBody>
                    <a:bodyPr/>
                    <a:lstStyle/>
                    <a:p>
                      <a:pPr algn="ctr"/>
                      <a:r>
                        <a:rPr lang="en-US" altLang="zh-TW" dirty="0" smtClean="0"/>
                        <a:t>5.34</a:t>
                      </a:r>
                      <a:endParaRPr lang="zh-TW" altLang="en-US" dirty="0"/>
                    </a:p>
                  </a:txBody>
                  <a:tcPr/>
                </a:tc>
                <a:tc>
                  <a:txBody>
                    <a:bodyPr/>
                    <a:lstStyle/>
                    <a:p>
                      <a:pPr algn="ctr"/>
                      <a:r>
                        <a:rPr lang="en-US" altLang="zh-TW" dirty="0" smtClean="0"/>
                        <a:t>Jul 18, 2027</a:t>
                      </a:r>
                      <a:endParaRPr lang="zh-TW" altLang="en-US" dirty="0"/>
                    </a:p>
                  </a:txBody>
                  <a:tcPr/>
                </a:tc>
                <a:tc>
                  <a:txBody>
                    <a:bodyPr/>
                    <a:lstStyle/>
                    <a:p>
                      <a:pPr algn="ctr"/>
                      <a:r>
                        <a:rPr lang="en-US" altLang="zh-TW" dirty="0" smtClean="0"/>
                        <a:t>4.63</a:t>
                      </a:r>
                      <a:endParaRPr lang="zh-TW" altLang="en-US" dirty="0"/>
                    </a:p>
                  </a:txBody>
                  <a:tcPr/>
                </a:tc>
                <a:tc>
                  <a:txBody>
                    <a:bodyPr/>
                    <a:lstStyle/>
                    <a:p>
                      <a:pPr algn="ctr"/>
                      <a:r>
                        <a:rPr lang="en-US" altLang="zh-TW" dirty="0" smtClean="0"/>
                        <a:t>7.21</a:t>
                      </a:r>
                      <a:endParaRPr lang="zh-TW" altLang="en-US" dirty="0"/>
                    </a:p>
                  </a:txBody>
                  <a:tcPr/>
                </a:tc>
              </a:tr>
              <a:tr h="370840">
                <a:tc>
                  <a:txBody>
                    <a:bodyPr/>
                    <a:lstStyle/>
                    <a:p>
                      <a:pPr algn="ctr"/>
                      <a:r>
                        <a:rPr lang="en-US" altLang="zh-TW" dirty="0" smtClean="0"/>
                        <a:t>Winnipeg</a:t>
                      </a:r>
                      <a:endParaRPr lang="zh-TW" altLang="en-US" dirty="0"/>
                    </a:p>
                  </a:txBody>
                  <a:tcPr/>
                </a:tc>
                <a:tc>
                  <a:txBody>
                    <a:bodyPr/>
                    <a:lstStyle/>
                    <a:p>
                      <a:pPr algn="ctr"/>
                      <a:r>
                        <a:rPr lang="en-US" altLang="zh-TW" dirty="0" smtClean="0"/>
                        <a:t>AA</a:t>
                      </a:r>
                      <a:endParaRPr lang="zh-TW" altLang="en-US" dirty="0"/>
                    </a:p>
                  </a:txBody>
                  <a:tcPr/>
                </a:tc>
                <a:tc>
                  <a:txBody>
                    <a:bodyPr/>
                    <a:lstStyle/>
                    <a:p>
                      <a:pPr algn="ctr"/>
                      <a:r>
                        <a:rPr lang="en-US" altLang="zh-TW" dirty="0" smtClean="0"/>
                        <a:t>5.90</a:t>
                      </a:r>
                      <a:endParaRPr lang="zh-TW" altLang="en-US" dirty="0"/>
                    </a:p>
                  </a:txBody>
                  <a:tcPr/>
                </a:tc>
                <a:tc>
                  <a:txBody>
                    <a:bodyPr/>
                    <a:lstStyle/>
                    <a:p>
                      <a:pPr algn="ctr"/>
                      <a:r>
                        <a:rPr lang="en-US" altLang="zh-TW" dirty="0" smtClean="0"/>
                        <a:t>Feb 2, 2029</a:t>
                      </a:r>
                      <a:endParaRPr lang="zh-TW" altLang="en-US" dirty="0"/>
                    </a:p>
                  </a:txBody>
                  <a:tcPr/>
                </a:tc>
                <a:tc>
                  <a:txBody>
                    <a:bodyPr/>
                    <a:lstStyle/>
                    <a:p>
                      <a:pPr algn="ctr"/>
                      <a:r>
                        <a:rPr lang="en-US" altLang="zh-TW" dirty="0" smtClean="0"/>
                        <a:t>4.89</a:t>
                      </a:r>
                      <a:endParaRPr lang="zh-TW" altLang="en-US" dirty="0"/>
                    </a:p>
                  </a:txBody>
                  <a:tcPr/>
                </a:tc>
                <a:tc>
                  <a:txBody>
                    <a:bodyPr/>
                    <a:lstStyle/>
                    <a:p>
                      <a:pPr algn="ctr"/>
                      <a:r>
                        <a:rPr lang="en-US" altLang="zh-TW" dirty="0" smtClean="0"/>
                        <a:t>11.41</a:t>
                      </a:r>
                      <a:endParaRPr lang="zh-TW" altLang="en-US" dirty="0"/>
                    </a:p>
                  </a:txBody>
                  <a:tcPr/>
                </a:tc>
              </a:tr>
              <a:tr h="370840">
                <a:tc>
                  <a:txBody>
                    <a:bodyPr/>
                    <a:lstStyle/>
                    <a:p>
                      <a:pPr algn="ctr"/>
                      <a:r>
                        <a:rPr lang="en-US" altLang="zh-TW" dirty="0" smtClean="0"/>
                        <a:t>B.C. MFA</a:t>
                      </a:r>
                      <a:endParaRPr lang="zh-TW" altLang="en-US" dirty="0"/>
                    </a:p>
                  </a:txBody>
                  <a:tcPr/>
                </a:tc>
                <a:tc>
                  <a:txBody>
                    <a:bodyPr/>
                    <a:lstStyle/>
                    <a:p>
                      <a:pPr algn="ctr"/>
                      <a:r>
                        <a:rPr lang="en-US" altLang="zh-TW" dirty="0" smtClean="0"/>
                        <a:t>AAA</a:t>
                      </a:r>
                      <a:endParaRPr lang="zh-TW" altLang="en-US" dirty="0"/>
                    </a:p>
                  </a:txBody>
                  <a:tcPr/>
                </a:tc>
                <a:tc>
                  <a:txBody>
                    <a:bodyPr/>
                    <a:lstStyle/>
                    <a:p>
                      <a:pPr algn="ctr"/>
                      <a:r>
                        <a:rPr lang="en-US" altLang="zh-TW" dirty="0" smtClean="0"/>
                        <a:t>5.35</a:t>
                      </a:r>
                      <a:endParaRPr lang="zh-TW" altLang="en-US" dirty="0"/>
                    </a:p>
                  </a:txBody>
                  <a:tcPr/>
                </a:tc>
                <a:tc>
                  <a:txBody>
                    <a:bodyPr/>
                    <a:lstStyle/>
                    <a:p>
                      <a:pPr algn="ctr"/>
                      <a:r>
                        <a:rPr lang="en-US" altLang="zh-TW" dirty="0" smtClean="0"/>
                        <a:t>Dec 2, 2024</a:t>
                      </a:r>
                      <a:endParaRPr lang="zh-TW" altLang="en-US" dirty="0"/>
                    </a:p>
                  </a:txBody>
                  <a:tcPr/>
                </a:tc>
                <a:tc>
                  <a:txBody>
                    <a:bodyPr/>
                    <a:lstStyle/>
                    <a:p>
                      <a:pPr algn="ctr"/>
                      <a:r>
                        <a:rPr lang="en-US" altLang="zh-TW" dirty="0" smtClean="0"/>
                        <a:t>4.50</a:t>
                      </a:r>
                      <a:endParaRPr lang="zh-TW" altLang="en-US" dirty="0"/>
                    </a:p>
                  </a:txBody>
                  <a:tcPr/>
                </a:tc>
                <a:tc>
                  <a:txBody>
                    <a:bodyPr/>
                    <a:lstStyle/>
                    <a:p>
                      <a:pPr algn="ctr"/>
                      <a:r>
                        <a:rPr lang="en-US" altLang="zh-TW" dirty="0" smtClean="0"/>
                        <a:t>10.15</a:t>
                      </a:r>
                      <a:endParaRPr lang="zh-TW" altLang="en-US" dirty="0"/>
                    </a:p>
                  </a:txBody>
                  <a:tcPr/>
                </a:tc>
              </a:tr>
            </a:tbl>
          </a:graphicData>
        </a:graphic>
      </p:graphicFrame>
    </p:spTree>
  </p:cSld>
  <p:clrMapOvr>
    <a:masterClrMapping/>
  </p:clrMapOvr>
  <p:transition advTm="5547"/>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75</a:t>
            </a:fld>
            <a:endParaRPr lang="en-US"/>
          </a:p>
        </p:txBody>
      </p:sp>
      <p:sp>
        <p:nvSpPr>
          <p:cNvPr id="5"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spc="0" normalizeH="0" noProof="0" dirty="0" smtClean="0">
                <a:ln>
                  <a:noFill/>
                </a:ln>
                <a:solidFill>
                  <a:schemeClr val="tx1"/>
                </a:solidFill>
                <a:effectLst/>
                <a:uLnTx/>
                <a:uFillTx/>
                <a:latin typeface="+mj-lt"/>
                <a:ea typeface="新細明體" pitchFamily="18" charset="-120"/>
                <a:cs typeface="+mj-cs"/>
              </a:rPr>
              <a:t>Bond Selection – Corporate</a:t>
            </a:r>
            <a:endParaRPr kumimoji="0" lang="en-US" sz="3200" b="0" i="0" u="none" strike="noStrike" kern="1200" spc="0" normalizeH="0" noProof="0" dirty="0">
              <a:ln>
                <a:noFill/>
              </a:ln>
              <a:solidFill>
                <a:schemeClr val="tx1"/>
              </a:solidFill>
              <a:effectLst/>
              <a:uLnTx/>
              <a:uFillTx/>
              <a:latin typeface="+mj-lt"/>
              <a:ea typeface="+mj-ea"/>
              <a:cs typeface="+mj-cs"/>
            </a:endParaRPr>
          </a:p>
        </p:txBody>
      </p:sp>
      <p:graphicFrame>
        <p:nvGraphicFramePr>
          <p:cNvPr id="6" name="表格 5"/>
          <p:cNvGraphicFramePr>
            <a:graphicFrameLocks noGrp="1"/>
          </p:cNvGraphicFramePr>
          <p:nvPr/>
        </p:nvGraphicFramePr>
        <p:xfrm>
          <a:off x="393591" y="1794893"/>
          <a:ext cx="8284908" cy="4079240"/>
        </p:xfrm>
        <a:graphic>
          <a:graphicData uri="http://schemas.openxmlformats.org/drawingml/2006/table">
            <a:tbl>
              <a:tblPr firstRow="1" bandRow="1">
                <a:tableStyleId>{5C22544A-7EE6-4342-B048-85BDC9FD1C3A}</a:tableStyleId>
              </a:tblPr>
              <a:tblGrid>
                <a:gridCol w="2648140"/>
                <a:gridCol w="1016000"/>
                <a:gridCol w="967105"/>
                <a:gridCol w="1569720"/>
                <a:gridCol w="1016000"/>
                <a:gridCol w="1067943"/>
              </a:tblGrid>
              <a:tr h="370840">
                <a:tc>
                  <a:txBody>
                    <a:bodyPr/>
                    <a:lstStyle/>
                    <a:p>
                      <a:pPr algn="ctr"/>
                      <a:r>
                        <a:rPr lang="en-US" altLang="zh-TW" dirty="0" smtClean="0"/>
                        <a:t>Issuer</a:t>
                      </a:r>
                      <a:endParaRPr lang="zh-TW" altLang="en-US" dirty="0"/>
                    </a:p>
                  </a:txBody>
                  <a:tcPr/>
                </a:tc>
                <a:tc>
                  <a:txBody>
                    <a:bodyPr/>
                    <a:lstStyle/>
                    <a:p>
                      <a:pPr algn="ctr"/>
                      <a:r>
                        <a:rPr lang="en-US" altLang="zh-TW" dirty="0" smtClean="0"/>
                        <a:t>Rating</a:t>
                      </a:r>
                      <a:endParaRPr lang="zh-TW" altLang="en-US" dirty="0"/>
                    </a:p>
                  </a:txBody>
                  <a:tcPr/>
                </a:tc>
                <a:tc>
                  <a:txBody>
                    <a:bodyPr/>
                    <a:lstStyle/>
                    <a:p>
                      <a:pPr algn="ctr"/>
                      <a:r>
                        <a:rPr lang="en-US" altLang="zh-TW" dirty="0" smtClean="0"/>
                        <a:t>Coupon</a:t>
                      </a:r>
                      <a:endParaRPr lang="zh-TW" altLang="en-US" dirty="0"/>
                    </a:p>
                  </a:txBody>
                  <a:tcPr/>
                </a:tc>
                <a:tc>
                  <a:txBody>
                    <a:bodyPr/>
                    <a:lstStyle/>
                    <a:p>
                      <a:pPr algn="ctr"/>
                      <a:r>
                        <a:rPr lang="en-US" altLang="zh-TW" dirty="0" smtClean="0"/>
                        <a:t>Maturity Date</a:t>
                      </a:r>
                      <a:endParaRPr lang="zh-TW" altLang="en-US" dirty="0"/>
                    </a:p>
                  </a:txBody>
                  <a:tcPr/>
                </a:tc>
                <a:tc>
                  <a:txBody>
                    <a:bodyPr/>
                    <a:lstStyle/>
                    <a:p>
                      <a:pPr algn="ctr"/>
                      <a:r>
                        <a:rPr lang="en-US" altLang="zh-TW" dirty="0" smtClean="0"/>
                        <a:t>Yield</a:t>
                      </a:r>
                      <a:endParaRPr lang="zh-TW" altLang="en-US" dirty="0"/>
                    </a:p>
                  </a:txBody>
                  <a:tcPr/>
                </a:tc>
                <a:tc>
                  <a:txBody>
                    <a:bodyPr/>
                    <a:lstStyle/>
                    <a:p>
                      <a:pPr algn="ctr"/>
                      <a:r>
                        <a:rPr lang="en-US" altLang="zh-TW" dirty="0" smtClean="0"/>
                        <a:t>Duration</a:t>
                      </a:r>
                      <a:endParaRPr lang="zh-TW" altLang="en-US" dirty="0"/>
                    </a:p>
                  </a:txBody>
                  <a:tcPr/>
                </a:tc>
              </a:tr>
              <a:tr h="370840">
                <a:tc>
                  <a:txBody>
                    <a:bodyPr/>
                    <a:lstStyle/>
                    <a:p>
                      <a:pPr algn="ctr"/>
                      <a:r>
                        <a:rPr lang="en-US" altLang="zh-TW" dirty="0" smtClean="0"/>
                        <a:t>GE Capital </a:t>
                      </a:r>
                      <a:r>
                        <a:rPr lang="en-US" altLang="zh-TW" dirty="0" err="1" smtClean="0"/>
                        <a:t>Cda</a:t>
                      </a:r>
                      <a:r>
                        <a:rPr lang="en-US" altLang="zh-TW" dirty="0" smtClean="0"/>
                        <a:t> Funding</a:t>
                      </a:r>
                    </a:p>
                  </a:txBody>
                  <a:tcPr/>
                </a:tc>
                <a:tc>
                  <a:txBody>
                    <a:bodyPr/>
                    <a:lstStyle/>
                    <a:p>
                      <a:pPr algn="ctr"/>
                      <a:r>
                        <a:rPr lang="en-US" altLang="zh-TW" dirty="0" smtClean="0"/>
                        <a:t>AA</a:t>
                      </a:r>
                      <a:endParaRPr lang="zh-TW" altLang="en-US" dirty="0"/>
                    </a:p>
                  </a:txBody>
                  <a:tcPr/>
                </a:tc>
                <a:tc>
                  <a:txBody>
                    <a:bodyPr/>
                    <a:lstStyle/>
                    <a:p>
                      <a:pPr algn="ctr"/>
                      <a:r>
                        <a:rPr lang="en-US" altLang="zh-TW" dirty="0" smtClean="0"/>
                        <a:t>5.73</a:t>
                      </a:r>
                    </a:p>
                  </a:txBody>
                  <a:tcPr/>
                </a:tc>
                <a:tc>
                  <a:txBody>
                    <a:bodyPr/>
                    <a:lstStyle/>
                    <a:p>
                      <a:pPr algn="ctr"/>
                      <a:r>
                        <a:rPr lang="en-US" altLang="zh-TW" dirty="0" smtClean="0"/>
                        <a:t>Oct 22, 2037</a:t>
                      </a:r>
                      <a:endParaRPr lang="zh-TW" altLang="en-US" dirty="0"/>
                    </a:p>
                  </a:txBody>
                  <a:tcPr/>
                </a:tc>
                <a:tc>
                  <a:txBody>
                    <a:bodyPr/>
                    <a:lstStyle/>
                    <a:p>
                      <a:pPr algn="ctr"/>
                      <a:r>
                        <a:rPr lang="en-US" altLang="zh-TW" dirty="0" smtClean="0"/>
                        <a:t>5.65</a:t>
                      </a:r>
                      <a:endParaRPr lang="zh-TW" altLang="en-US" dirty="0"/>
                    </a:p>
                  </a:txBody>
                  <a:tcPr/>
                </a:tc>
                <a:tc>
                  <a:txBody>
                    <a:bodyPr/>
                    <a:lstStyle/>
                    <a:p>
                      <a:pPr algn="ctr"/>
                      <a:r>
                        <a:rPr lang="en-US" altLang="zh-TW" dirty="0" smtClean="0"/>
                        <a:t>13.64</a:t>
                      </a:r>
                      <a:endParaRPr lang="zh-TW" altLang="en-US" dirty="0"/>
                    </a:p>
                  </a:txBody>
                  <a:tcPr/>
                </a:tc>
              </a:tr>
              <a:tr h="370840">
                <a:tc>
                  <a:txBody>
                    <a:bodyPr/>
                    <a:lstStyle/>
                    <a:p>
                      <a:pPr algn="ctr"/>
                      <a:r>
                        <a:rPr lang="en-US" altLang="zh-TW" dirty="0" smtClean="0"/>
                        <a:t>BNS Capital Trust</a:t>
                      </a:r>
                    </a:p>
                  </a:txBody>
                  <a:tcPr/>
                </a:tc>
                <a:tc>
                  <a:txBody>
                    <a:bodyPr/>
                    <a:lstStyle/>
                    <a:p>
                      <a:pPr algn="ctr"/>
                      <a:r>
                        <a:rPr lang="en-US" altLang="zh-TW" dirty="0" smtClean="0"/>
                        <a:t>A </a:t>
                      </a:r>
                      <a:endParaRPr lang="zh-TW" altLang="en-US" dirty="0"/>
                    </a:p>
                  </a:txBody>
                  <a:tcPr/>
                </a:tc>
                <a:tc>
                  <a:txBody>
                    <a:bodyPr/>
                    <a:lstStyle/>
                    <a:p>
                      <a:pPr algn="ctr"/>
                      <a:r>
                        <a:rPr lang="en-US" altLang="zh-TW" dirty="0" smtClean="0"/>
                        <a:t>5.65</a:t>
                      </a:r>
                      <a:endParaRPr lang="zh-TW" altLang="en-US" dirty="0"/>
                    </a:p>
                  </a:txBody>
                  <a:tcPr/>
                </a:tc>
                <a:tc>
                  <a:txBody>
                    <a:bodyPr/>
                    <a:lstStyle/>
                    <a:p>
                      <a:pPr algn="ctr"/>
                      <a:r>
                        <a:rPr lang="en-US" altLang="zh-TW" dirty="0" smtClean="0"/>
                        <a:t>Dec</a:t>
                      </a:r>
                      <a:r>
                        <a:rPr lang="en-US" altLang="zh-TW" baseline="0" dirty="0" smtClean="0"/>
                        <a:t> 31, 2036</a:t>
                      </a:r>
                      <a:endParaRPr lang="zh-TW" altLang="en-US" dirty="0"/>
                    </a:p>
                  </a:txBody>
                  <a:tcPr/>
                </a:tc>
                <a:tc>
                  <a:txBody>
                    <a:bodyPr/>
                    <a:lstStyle/>
                    <a:p>
                      <a:pPr algn="ctr"/>
                      <a:r>
                        <a:rPr lang="en-US" altLang="zh-TW" dirty="0" smtClean="0"/>
                        <a:t>5.72</a:t>
                      </a:r>
                      <a:endParaRPr lang="zh-TW" altLang="en-US" dirty="0"/>
                    </a:p>
                  </a:txBody>
                  <a:tcPr/>
                </a:tc>
                <a:tc>
                  <a:txBody>
                    <a:bodyPr/>
                    <a:lstStyle/>
                    <a:p>
                      <a:pPr algn="ctr"/>
                      <a:r>
                        <a:rPr lang="en-US" altLang="zh-TW" dirty="0" smtClean="0"/>
                        <a:t>13.58</a:t>
                      </a:r>
                      <a:endParaRPr lang="zh-TW" altLang="en-US" dirty="0"/>
                    </a:p>
                  </a:txBody>
                  <a:tcPr/>
                </a:tc>
              </a:tr>
              <a:tr h="370840">
                <a:tc>
                  <a:txBody>
                    <a:bodyPr/>
                    <a:lstStyle/>
                    <a:p>
                      <a:pPr algn="ctr"/>
                      <a:r>
                        <a:rPr lang="en-US" altLang="zh-TW" dirty="0" smtClean="0"/>
                        <a:t>Manulife Fin. Delaware LP</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5.06</a:t>
                      </a:r>
                      <a:endParaRPr lang="zh-TW" altLang="en-US" dirty="0"/>
                    </a:p>
                  </a:txBody>
                  <a:tcPr/>
                </a:tc>
                <a:tc>
                  <a:txBody>
                    <a:bodyPr/>
                    <a:lstStyle/>
                    <a:p>
                      <a:pPr algn="ctr"/>
                      <a:r>
                        <a:rPr lang="en-US" altLang="zh-TW" dirty="0" smtClean="0"/>
                        <a:t>Dec</a:t>
                      </a:r>
                      <a:r>
                        <a:rPr lang="en-US" altLang="zh-TW" baseline="0" dirty="0" smtClean="0"/>
                        <a:t> 15, 2036</a:t>
                      </a:r>
                      <a:endParaRPr lang="zh-TW" altLang="en-US" dirty="0"/>
                    </a:p>
                  </a:txBody>
                  <a:tcPr/>
                </a:tc>
                <a:tc>
                  <a:txBody>
                    <a:bodyPr/>
                    <a:lstStyle/>
                    <a:p>
                      <a:pPr algn="ctr"/>
                      <a:r>
                        <a:rPr lang="en-US" altLang="zh-TW" dirty="0" smtClean="0"/>
                        <a:t>5.90</a:t>
                      </a:r>
                      <a:endParaRPr lang="zh-TW" altLang="en-US" dirty="0"/>
                    </a:p>
                  </a:txBody>
                  <a:tcPr/>
                </a:tc>
                <a:tc>
                  <a:txBody>
                    <a:bodyPr/>
                    <a:lstStyle/>
                    <a:p>
                      <a:pPr algn="ctr"/>
                      <a:r>
                        <a:rPr lang="en-US" altLang="zh-TW" dirty="0" smtClean="0"/>
                        <a:t>13.69</a:t>
                      </a:r>
                      <a:endParaRPr lang="zh-TW" altLang="en-US" dirty="0"/>
                    </a:p>
                  </a:txBody>
                  <a:tcPr/>
                </a:tc>
              </a:tr>
              <a:tr h="370840">
                <a:tc>
                  <a:txBody>
                    <a:bodyPr/>
                    <a:lstStyle/>
                    <a:p>
                      <a:pPr algn="ctr"/>
                      <a:r>
                        <a:rPr lang="en-US" altLang="zh-TW" dirty="0" smtClean="0"/>
                        <a:t>Hydro One Inc.</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5.36</a:t>
                      </a:r>
                      <a:endParaRPr lang="zh-TW" altLang="en-US" dirty="0"/>
                    </a:p>
                  </a:txBody>
                  <a:tcPr/>
                </a:tc>
                <a:tc>
                  <a:txBody>
                    <a:bodyPr/>
                    <a:lstStyle/>
                    <a:p>
                      <a:pPr algn="ctr"/>
                      <a:r>
                        <a:rPr lang="en-US" altLang="zh-TW" dirty="0" smtClean="0"/>
                        <a:t>May</a:t>
                      </a:r>
                      <a:r>
                        <a:rPr lang="en-US" altLang="zh-TW" baseline="0" dirty="0" smtClean="0"/>
                        <a:t> 20, 2036</a:t>
                      </a:r>
                      <a:endParaRPr lang="zh-TW" altLang="en-US" dirty="0"/>
                    </a:p>
                  </a:txBody>
                  <a:tcPr/>
                </a:tc>
                <a:tc>
                  <a:txBody>
                    <a:bodyPr/>
                    <a:lstStyle/>
                    <a:p>
                      <a:pPr algn="ctr"/>
                      <a:r>
                        <a:rPr lang="en-US" altLang="zh-TW" dirty="0" smtClean="0"/>
                        <a:t>5.16</a:t>
                      </a:r>
                      <a:endParaRPr lang="zh-TW" altLang="en-US" dirty="0"/>
                    </a:p>
                  </a:txBody>
                  <a:tcPr/>
                </a:tc>
                <a:tc>
                  <a:txBody>
                    <a:bodyPr/>
                    <a:lstStyle/>
                    <a:p>
                      <a:pPr algn="ctr"/>
                      <a:r>
                        <a:rPr lang="en-US" altLang="zh-TW" dirty="0" smtClean="0"/>
                        <a:t>13.99</a:t>
                      </a:r>
                      <a:endParaRPr lang="zh-TW" altLang="en-US" dirty="0"/>
                    </a:p>
                  </a:txBody>
                  <a:tcPr/>
                </a:tc>
              </a:tr>
              <a:tr h="370840">
                <a:tc>
                  <a:txBody>
                    <a:bodyPr/>
                    <a:lstStyle/>
                    <a:p>
                      <a:pPr algn="ctr"/>
                      <a:r>
                        <a:rPr lang="en-US" altLang="zh-TW" dirty="0" smtClean="0"/>
                        <a:t>TD Capital Trust</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10.00</a:t>
                      </a:r>
                      <a:endParaRPr lang="zh-TW" altLang="en-US" dirty="0"/>
                    </a:p>
                  </a:txBody>
                  <a:tcPr/>
                </a:tc>
                <a:tc>
                  <a:txBody>
                    <a:bodyPr/>
                    <a:lstStyle/>
                    <a:p>
                      <a:pPr algn="ctr"/>
                      <a:r>
                        <a:rPr lang="en-US" altLang="zh-TW" dirty="0" smtClean="0"/>
                        <a:t>Jun</a:t>
                      </a:r>
                      <a:r>
                        <a:rPr lang="en-US" altLang="zh-TW" baseline="0" dirty="0" smtClean="0"/>
                        <a:t> 30, 2039</a:t>
                      </a:r>
                      <a:endParaRPr lang="zh-TW" altLang="en-US" dirty="0"/>
                    </a:p>
                  </a:txBody>
                  <a:tcPr/>
                </a:tc>
                <a:tc>
                  <a:txBody>
                    <a:bodyPr/>
                    <a:lstStyle/>
                    <a:p>
                      <a:pPr algn="ctr"/>
                      <a:r>
                        <a:rPr lang="en-US" altLang="zh-TW" dirty="0" smtClean="0"/>
                        <a:t>6.12</a:t>
                      </a:r>
                      <a:endParaRPr lang="zh-TW" altLang="en-US" dirty="0"/>
                    </a:p>
                  </a:txBody>
                  <a:tcPr/>
                </a:tc>
                <a:tc>
                  <a:txBody>
                    <a:bodyPr/>
                    <a:lstStyle/>
                    <a:p>
                      <a:pPr algn="ctr"/>
                      <a:r>
                        <a:rPr lang="en-US" altLang="zh-TW" dirty="0" smtClean="0"/>
                        <a:t>12.42</a:t>
                      </a:r>
                      <a:endParaRPr lang="zh-TW" altLang="en-US" dirty="0"/>
                    </a:p>
                  </a:txBody>
                  <a:tcPr/>
                </a:tc>
              </a:tr>
              <a:tr h="370840">
                <a:tc>
                  <a:txBody>
                    <a:bodyPr/>
                    <a:lstStyle/>
                    <a:p>
                      <a:pPr algn="ctr"/>
                      <a:r>
                        <a:rPr lang="en-US" altLang="zh-TW" dirty="0" smtClean="0"/>
                        <a:t>Hydro</a:t>
                      </a:r>
                      <a:r>
                        <a:rPr lang="en-US" altLang="zh-TW" baseline="0" dirty="0" smtClean="0"/>
                        <a:t> One Inc.</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4.89</a:t>
                      </a:r>
                      <a:endParaRPr lang="zh-TW" altLang="en-US" dirty="0"/>
                    </a:p>
                  </a:txBody>
                  <a:tcPr/>
                </a:tc>
                <a:tc>
                  <a:txBody>
                    <a:bodyPr/>
                    <a:lstStyle/>
                    <a:p>
                      <a:pPr algn="ctr"/>
                      <a:r>
                        <a:rPr lang="en-US" altLang="zh-TW" dirty="0" smtClean="0"/>
                        <a:t>Mar</a:t>
                      </a:r>
                      <a:r>
                        <a:rPr lang="en-US" altLang="zh-TW" baseline="0" dirty="0" smtClean="0"/>
                        <a:t> 13, 2037</a:t>
                      </a:r>
                      <a:endParaRPr lang="zh-TW" altLang="en-US" dirty="0"/>
                    </a:p>
                  </a:txBody>
                  <a:tcPr/>
                </a:tc>
                <a:tc>
                  <a:txBody>
                    <a:bodyPr/>
                    <a:lstStyle/>
                    <a:p>
                      <a:pPr algn="ctr"/>
                      <a:r>
                        <a:rPr lang="en-US" altLang="zh-TW" dirty="0" smtClean="0"/>
                        <a:t>5.17</a:t>
                      </a:r>
                      <a:endParaRPr lang="zh-TW" altLang="en-US" dirty="0"/>
                    </a:p>
                  </a:txBody>
                  <a:tcPr/>
                </a:tc>
                <a:tc>
                  <a:txBody>
                    <a:bodyPr/>
                    <a:lstStyle/>
                    <a:p>
                      <a:pPr algn="ctr"/>
                      <a:r>
                        <a:rPr lang="en-US" altLang="zh-TW" dirty="0" smtClean="0"/>
                        <a:t>14.63</a:t>
                      </a:r>
                      <a:endParaRPr lang="zh-TW" altLang="en-US" dirty="0"/>
                    </a:p>
                  </a:txBody>
                  <a:tcPr/>
                </a:tc>
              </a:tr>
              <a:tr h="370840">
                <a:tc>
                  <a:txBody>
                    <a:bodyPr/>
                    <a:lstStyle/>
                    <a:p>
                      <a:pPr algn="ctr"/>
                      <a:r>
                        <a:rPr lang="en-US" altLang="zh-TW" dirty="0" err="1" smtClean="0"/>
                        <a:t>SunLife</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5.40</a:t>
                      </a:r>
                      <a:endParaRPr lang="zh-TW" altLang="en-US" dirty="0"/>
                    </a:p>
                  </a:txBody>
                  <a:tcPr/>
                </a:tc>
                <a:tc>
                  <a:txBody>
                    <a:bodyPr/>
                    <a:lstStyle/>
                    <a:p>
                      <a:pPr algn="ctr"/>
                      <a:r>
                        <a:rPr lang="en-US" altLang="zh-TW" dirty="0" smtClean="0"/>
                        <a:t>May 29, 2037</a:t>
                      </a:r>
                      <a:endParaRPr lang="zh-TW" altLang="en-US" dirty="0"/>
                    </a:p>
                  </a:txBody>
                  <a:tcPr/>
                </a:tc>
                <a:tc>
                  <a:txBody>
                    <a:bodyPr/>
                    <a:lstStyle/>
                    <a:p>
                      <a:pPr algn="ctr"/>
                      <a:r>
                        <a:rPr lang="en-US" altLang="zh-TW" dirty="0" smtClean="0"/>
                        <a:t>5.90</a:t>
                      </a:r>
                      <a:endParaRPr lang="zh-TW" altLang="en-US" dirty="0"/>
                    </a:p>
                  </a:txBody>
                  <a:tcPr/>
                </a:tc>
                <a:tc>
                  <a:txBody>
                    <a:bodyPr/>
                    <a:lstStyle/>
                    <a:p>
                      <a:pPr algn="ctr"/>
                      <a:r>
                        <a:rPr lang="en-US" altLang="zh-TW" dirty="0" smtClean="0"/>
                        <a:t>13.56</a:t>
                      </a:r>
                      <a:endParaRPr lang="zh-TW" altLang="en-US" dirty="0"/>
                    </a:p>
                  </a:txBody>
                  <a:tcPr/>
                </a:tc>
              </a:tr>
              <a:tr h="370840">
                <a:tc>
                  <a:txBody>
                    <a:bodyPr/>
                    <a:lstStyle/>
                    <a:p>
                      <a:pPr algn="ctr"/>
                      <a:r>
                        <a:rPr lang="en-US" altLang="zh-TW" dirty="0" err="1" smtClean="0"/>
                        <a:t>Grtr</a:t>
                      </a:r>
                      <a:r>
                        <a:rPr lang="en-US" altLang="zh-TW" dirty="0" smtClean="0"/>
                        <a:t> Tor Air Authority</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5.63</a:t>
                      </a:r>
                      <a:endParaRPr lang="zh-TW" altLang="en-US" dirty="0"/>
                    </a:p>
                  </a:txBody>
                  <a:tcPr/>
                </a:tc>
                <a:tc>
                  <a:txBody>
                    <a:bodyPr/>
                    <a:lstStyle/>
                    <a:p>
                      <a:pPr algn="ctr"/>
                      <a:r>
                        <a:rPr lang="en-US" altLang="zh-TW" dirty="0" smtClean="0"/>
                        <a:t>Jun 7, 2040</a:t>
                      </a:r>
                      <a:endParaRPr lang="zh-TW" altLang="en-US" dirty="0"/>
                    </a:p>
                  </a:txBody>
                  <a:tcPr/>
                </a:tc>
                <a:tc>
                  <a:txBody>
                    <a:bodyPr/>
                    <a:lstStyle/>
                    <a:p>
                      <a:pPr algn="ctr"/>
                      <a:r>
                        <a:rPr lang="en-US" altLang="zh-TW" dirty="0" smtClean="0"/>
                        <a:t>5.35</a:t>
                      </a:r>
                      <a:endParaRPr lang="zh-TW" altLang="en-US" dirty="0"/>
                    </a:p>
                  </a:txBody>
                  <a:tcPr/>
                </a:tc>
                <a:tc>
                  <a:txBody>
                    <a:bodyPr/>
                    <a:lstStyle/>
                    <a:p>
                      <a:pPr algn="ctr"/>
                      <a:r>
                        <a:rPr lang="en-US" altLang="zh-TW" dirty="0" smtClean="0"/>
                        <a:t>14.63</a:t>
                      </a:r>
                      <a:endParaRPr lang="zh-TW" altLang="en-US" dirty="0"/>
                    </a:p>
                  </a:txBody>
                  <a:tcPr/>
                </a:tc>
              </a:tr>
              <a:tr h="370840">
                <a:tc>
                  <a:txBody>
                    <a:bodyPr/>
                    <a:lstStyle/>
                    <a:p>
                      <a:pPr algn="ctr"/>
                      <a:r>
                        <a:rPr lang="en-US" altLang="zh-TW" dirty="0" err="1" smtClean="0"/>
                        <a:t>Grtr</a:t>
                      </a:r>
                      <a:r>
                        <a:rPr lang="en-US" altLang="zh-TW" dirty="0" smtClean="0"/>
                        <a:t> Tor Air Authority</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6.47</a:t>
                      </a:r>
                      <a:endParaRPr lang="zh-TW" altLang="en-US" dirty="0"/>
                    </a:p>
                  </a:txBody>
                  <a:tcPr/>
                </a:tc>
                <a:tc>
                  <a:txBody>
                    <a:bodyPr/>
                    <a:lstStyle/>
                    <a:p>
                      <a:pPr algn="ctr"/>
                      <a:r>
                        <a:rPr lang="en-US" altLang="zh-TW" dirty="0" smtClean="0"/>
                        <a:t>Feb 2, 2034</a:t>
                      </a:r>
                      <a:endParaRPr lang="zh-TW" altLang="en-US" dirty="0"/>
                    </a:p>
                  </a:txBody>
                  <a:tcPr/>
                </a:tc>
                <a:tc>
                  <a:txBody>
                    <a:bodyPr/>
                    <a:lstStyle/>
                    <a:p>
                      <a:pPr algn="ctr"/>
                      <a:r>
                        <a:rPr lang="en-US" altLang="zh-TW" dirty="0" smtClean="0"/>
                        <a:t>5.33</a:t>
                      </a:r>
                      <a:endParaRPr lang="zh-TW" altLang="en-US" dirty="0"/>
                    </a:p>
                  </a:txBody>
                  <a:tcPr/>
                </a:tc>
                <a:tc>
                  <a:txBody>
                    <a:bodyPr/>
                    <a:lstStyle/>
                    <a:p>
                      <a:pPr algn="ctr"/>
                      <a:r>
                        <a:rPr lang="en-US" altLang="zh-TW" dirty="0" smtClean="0"/>
                        <a:t>12.11</a:t>
                      </a:r>
                      <a:endParaRPr lang="zh-TW" altLang="en-US" dirty="0"/>
                    </a:p>
                  </a:txBody>
                  <a:tcPr/>
                </a:tc>
              </a:tr>
              <a:tr h="370840">
                <a:tc>
                  <a:txBody>
                    <a:bodyPr/>
                    <a:lstStyle/>
                    <a:p>
                      <a:pPr algn="ctr"/>
                      <a:r>
                        <a:rPr lang="en-US" altLang="zh-TW" dirty="0" smtClean="0"/>
                        <a:t>TransCanada </a:t>
                      </a:r>
                      <a:r>
                        <a:rPr lang="en-US" altLang="zh-TW" dirty="0" err="1" smtClean="0"/>
                        <a:t>PipeLines</a:t>
                      </a:r>
                      <a:endParaRPr lang="zh-TW" altLang="en-US" dirty="0"/>
                    </a:p>
                  </a:txBody>
                  <a:tcPr/>
                </a:tc>
                <a:tc>
                  <a:txBody>
                    <a:bodyPr/>
                    <a:lstStyle/>
                    <a:p>
                      <a:pPr algn="ctr"/>
                      <a:r>
                        <a:rPr lang="en-US" altLang="zh-TW" dirty="0" smtClean="0"/>
                        <a:t>A</a:t>
                      </a:r>
                      <a:endParaRPr lang="zh-TW" altLang="en-US" dirty="0"/>
                    </a:p>
                  </a:txBody>
                  <a:tcPr/>
                </a:tc>
                <a:tc>
                  <a:txBody>
                    <a:bodyPr/>
                    <a:lstStyle/>
                    <a:p>
                      <a:pPr algn="ctr"/>
                      <a:r>
                        <a:rPr lang="en-US" altLang="zh-TW" dirty="0" smtClean="0"/>
                        <a:t>8.05</a:t>
                      </a:r>
                      <a:endParaRPr lang="zh-TW" altLang="en-US" dirty="0"/>
                    </a:p>
                  </a:txBody>
                  <a:tcPr/>
                </a:tc>
                <a:tc>
                  <a:txBody>
                    <a:bodyPr/>
                    <a:lstStyle/>
                    <a:p>
                      <a:pPr algn="ctr"/>
                      <a:r>
                        <a:rPr lang="en-US" altLang="zh-TW" dirty="0" smtClean="0"/>
                        <a:t>Feb 17, 2039</a:t>
                      </a:r>
                      <a:endParaRPr lang="zh-TW" altLang="en-US" dirty="0"/>
                    </a:p>
                  </a:txBody>
                  <a:tcPr/>
                </a:tc>
                <a:tc>
                  <a:txBody>
                    <a:bodyPr/>
                    <a:lstStyle/>
                    <a:p>
                      <a:pPr algn="ctr"/>
                      <a:r>
                        <a:rPr lang="en-US" altLang="zh-TW" dirty="0" smtClean="0"/>
                        <a:t>5.50</a:t>
                      </a:r>
                      <a:endParaRPr lang="zh-TW" altLang="en-US" dirty="0"/>
                    </a:p>
                  </a:txBody>
                  <a:tcPr/>
                </a:tc>
                <a:tc>
                  <a:txBody>
                    <a:bodyPr/>
                    <a:lstStyle/>
                    <a:p>
                      <a:pPr algn="ctr"/>
                      <a:r>
                        <a:rPr lang="en-US" altLang="zh-TW" dirty="0" smtClean="0"/>
                        <a:t>13.07</a:t>
                      </a:r>
                      <a:endParaRPr lang="zh-TW" altLang="en-US" dirty="0"/>
                    </a:p>
                  </a:txBody>
                  <a:tcPr/>
                </a:tc>
              </a:tr>
            </a:tbl>
          </a:graphicData>
        </a:graphic>
      </p:graphicFrame>
    </p:spTree>
  </p:cSld>
  <p:clrMapOvr>
    <a:masterClrMapping/>
  </p:clrMapOvr>
  <p:transition advTm="5782"/>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EF99A-31AF-4828-8868-9838C7A9780D}" type="datetime1">
              <a:rPr lang="en-US" smtClean="0"/>
              <a:pPr/>
              <a:t>8/13/2010</a:t>
            </a:fld>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76</a:t>
            </a:fld>
            <a:endParaRPr lang="en-US" dirty="0"/>
          </a:p>
        </p:txBody>
      </p:sp>
      <p:sp>
        <p:nvSpPr>
          <p:cNvPr id="5"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spc="0" normalizeH="0" noProof="0" dirty="0" smtClean="0">
                <a:ln>
                  <a:noFill/>
                </a:ln>
                <a:solidFill>
                  <a:schemeClr val="tx1"/>
                </a:solidFill>
                <a:effectLst/>
                <a:uLnTx/>
                <a:uFillTx/>
                <a:latin typeface="+mj-lt"/>
                <a:ea typeface="新細明體" pitchFamily="18" charset="-120"/>
                <a:cs typeface="+mj-cs"/>
              </a:rPr>
              <a:t>Maturities of Our Current Portfolio</a:t>
            </a:r>
            <a:endParaRPr kumimoji="0" lang="en-US" sz="3200" b="0" i="0" u="none" strike="noStrike" kern="1200" spc="0" normalizeH="0" noProof="0" dirty="0">
              <a:ln>
                <a:noFill/>
              </a:ln>
              <a:solidFill>
                <a:schemeClr val="tx1"/>
              </a:solidFill>
              <a:effectLst/>
              <a:uLnTx/>
              <a:uFillTx/>
              <a:latin typeface="+mj-lt"/>
              <a:ea typeface="+mj-ea"/>
              <a:cs typeface="+mj-cs"/>
            </a:endParaRPr>
          </a:p>
        </p:txBody>
      </p:sp>
      <p:sp>
        <p:nvSpPr>
          <p:cNvPr id="9" name="Footer Placeholder 2"/>
          <p:cNvSpPr>
            <a:spLocks noGrp="1"/>
          </p:cNvSpPr>
          <p:nvPr>
            <p:ph type="ftr" sz="quarter" idx="4294967295"/>
          </p:nvPr>
        </p:nvSpPr>
        <p:spPr>
          <a:xfrm>
            <a:off x="3289960" y="6356350"/>
            <a:ext cx="2564081" cy="365125"/>
          </a:xfrm>
          <a:prstGeom prst="rect">
            <a:avLst/>
          </a:prstGeom>
        </p:spPr>
        <p:txBody>
          <a:bodyPr/>
          <a:lstStyle/>
          <a:p>
            <a:r>
              <a:rPr lang="en-CA" dirty="0" smtClean="0"/>
              <a:t>Segal Graduate School of Business   SIAS FUND</a:t>
            </a:r>
            <a:endParaRPr lang="en-US" dirty="0"/>
          </a:p>
        </p:txBody>
      </p:sp>
      <p:graphicFrame>
        <p:nvGraphicFramePr>
          <p:cNvPr id="16" name="圖表 15"/>
          <p:cNvGraphicFramePr/>
          <p:nvPr/>
        </p:nvGraphicFramePr>
        <p:xfrm>
          <a:off x="600501" y="1978926"/>
          <a:ext cx="7970291" cy="3766781"/>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p:cNvSpPr/>
          <p:nvPr/>
        </p:nvSpPr>
        <p:spPr>
          <a:xfrm>
            <a:off x="4804011" y="3551198"/>
            <a:ext cx="1657905" cy="77514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Province of Ontario</a:t>
            </a:r>
            <a:endParaRPr lang="zh-TW" altLang="en-US" dirty="0">
              <a:solidFill>
                <a:schemeClr val="tx1"/>
              </a:solidFill>
            </a:endParaRPr>
          </a:p>
        </p:txBody>
      </p:sp>
      <p:sp>
        <p:nvSpPr>
          <p:cNvPr id="8" name="矩形 7"/>
          <p:cNvSpPr/>
          <p:nvPr/>
        </p:nvSpPr>
        <p:spPr>
          <a:xfrm>
            <a:off x="1433015" y="2498576"/>
            <a:ext cx="1579578" cy="89971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altLang="zh-TW" sz="1600" dirty="0" smtClean="0">
                <a:solidFill>
                  <a:schemeClr val="tx1"/>
                </a:solidFill>
              </a:rPr>
              <a:t>GE Capital </a:t>
            </a:r>
            <a:r>
              <a:rPr lang="en-US" altLang="zh-TW" sz="1600" dirty="0" err="1" smtClean="0">
                <a:solidFill>
                  <a:schemeClr val="tx1"/>
                </a:solidFill>
              </a:rPr>
              <a:t>Cda</a:t>
            </a:r>
            <a:r>
              <a:rPr lang="en-US" altLang="zh-TW" sz="1600" dirty="0" smtClean="0">
                <a:solidFill>
                  <a:schemeClr val="tx1"/>
                </a:solidFill>
              </a:rPr>
              <a:t> Funding</a:t>
            </a:r>
          </a:p>
          <a:p>
            <a:pPr algn="ctr">
              <a:buFont typeface="Arial" pitchFamily="34" charset="0"/>
              <a:buChar char="•"/>
            </a:pPr>
            <a:r>
              <a:rPr lang="en-US" altLang="zh-TW" sz="1600" dirty="0" smtClean="0">
                <a:solidFill>
                  <a:schemeClr val="tx1"/>
                </a:solidFill>
              </a:rPr>
              <a:t>London Ontario</a:t>
            </a:r>
            <a:endParaRPr lang="zh-TW" altLang="en-US" sz="1600" dirty="0">
              <a:solidFill>
                <a:schemeClr val="tx1"/>
              </a:solidFill>
            </a:endParaRPr>
          </a:p>
        </p:txBody>
      </p:sp>
      <p:sp>
        <p:nvSpPr>
          <p:cNvPr id="10" name="橢圓 9"/>
          <p:cNvSpPr/>
          <p:nvPr/>
        </p:nvSpPr>
        <p:spPr>
          <a:xfrm>
            <a:off x="3111689" y="3775837"/>
            <a:ext cx="248033" cy="130112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3643951" y="2129052"/>
            <a:ext cx="300251" cy="292062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p:nvPr/>
        </p:nvCxnSpPr>
        <p:spPr>
          <a:xfrm rot="10800000">
            <a:off x="3985151" y="3643957"/>
            <a:ext cx="750625" cy="2729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415652" y="3466531"/>
            <a:ext cx="586854" cy="586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 name="圖表 1"/>
          <p:cNvGraphicFramePr/>
          <p:nvPr/>
        </p:nvGraphicFramePr>
        <p:xfrm>
          <a:off x="607149" y="2042978"/>
          <a:ext cx="7992566" cy="3661139"/>
        </p:xfrm>
        <a:graphic>
          <a:graphicData uri="http://schemas.openxmlformats.org/drawingml/2006/chart">
            <c:chart xmlns:c="http://schemas.openxmlformats.org/drawingml/2006/chart" xmlns:r="http://schemas.openxmlformats.org/officeDocument/2006/relationships" r:id="rId4"/>
          </a:graphicData>
        </a:graphic>
      </p:graphicFrame>
      <p:sp>
        <p:nvSpPr>
          <p:cNvPr id="15" name="矩形 14"/>
          <p:cNvSpPr/>
          <p:nvPr/>
        </p:nvSpPr>
        <p:spPr>
          <a:xfrm>
            <a:off x="1447801" y="2640354"/>
            <a:ext cx="1801505" cy="1064526"/>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London Ontario</a:t>
            </a:r>
            <a:br>
              <a:rPr lang="en-US" altLang="zh-TW" dirty="0" smtClean="0"/>
            </a:br>
            <a:r>
              <a:rPr lang="en-US" altLang="zh-TW" dirty="0" smtClean="0"/>
              <a:t>Yield: 3.66%</a:t>
            </a:r>
            <a:endParaRPr lang="zh-TW" altLang="en-US" dirty="0"/>
          </a:p>
        </p:txBody>
      </p:sp>
      <p:sp>
        <p:nvSpPr>
          <p:cNvPr id="20" name="Oval 19"/>
          <p:cNvSpPr/>
          <p:nvPr/>
        </p:nvSpPr>
        <p:spPr>
          <a:xfrm>
            <a:off x="3080656" y="3875312"/>
            <a:ext cx="304801" cy="106680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486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ox(in)">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Graphic spid="17" grpId="0">
        <p:bldAsOne/>
      </p:bldGraphic>
      <p:bldP spid="15" grpId="0" animBg="1"/>
      <p:bldP spid="2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EF99A-31AF-4828-8868-9838C7A9780D}" type="datetime1">
              <a:rPr lang="en-US" smtClean="0"/>
              <a:pPr/>
              <a:t>8/13/2010</a:t>
            </a:fld>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77</a:t>
            </a:fld>
            <a:endParaRPr lang="en-US" dirty="0"/>
          </a:p>
        </p:txBody>
      </p:sp>
      <p:sp>
        <p:nvSpPr>
          <p:cNvPr id="5"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spc="0" normalizeH="0" noProof="0" dirty="0" smtClean="0">
                <a:ln>
                  <a:noFill/>
                </a:ln>
                <a:solidFill>
                  <a:schemeClr val="tx1"/>
                </a:solidFill>
                <a:effectLst/>
                <a:uLnTx/>
                <a:uFillTx/>
                <a:latin typeface="+mj-lt"/>
                <a:ea typeface="新細明體" pitchFamily="18" charset="-120"/>
                <a:cs typeface="+mj-cs"/>
              </a:rPr>
              <a:t>Scenario Analysis</a:t>
            </a:r>
            <a:endParaRPr kumimoji="0" lang="en-US" sz="3200" b="0" i="0" u="none" strike="noStrike" kern="1200" spc="0" normalizeH="0" noProof="0" dirty="0">
              <a:ln>
                <a:noFill/>
              </a:ln>
              <a:solidFill>
                <a:schemeClr val="tx1"/>
              </a:solidFill>
              <a:effectLst/>
              <a:uLnTx/>
              <a:uFillTx/>
              <a:latin typeface="+mj-lt"/>
              <a:ea typeface="+mj-ea"/>
              <a:cs typeface="+mj-cs"/>
            </a:endParaRPr>
          </a:p>
        </p:txBody>
      </p:sp>
      <p:sp>
        <p:nvSpPr>
          <p:cNvPr id="9" name="Footer Placeholder 2"/>
          <p:cNvSpPr>
            <a:spLocks noGrp="1"/>
          </p:cNvSpPr>
          <p:nvPr>
            <p:ph type="ftr" sz="quarter" idx="4294967295"/>
          </p:nvPr>
        </p:nvSpPr>
        <p:spPr>
          <a:xfrm>
            <a:off x="3289960" y="6356350"/>
            <a:ext cx="2564081" cy="365125"/>
          </a:xfrm>
          <a:prstGeom prst="rect">
            <a:avLst/>
          </a:prstGeom>
        </p:spPr>
        <p:txBody>
          <a:bodyPr/>
          <a:lstStyle/>
          <a:p>
            <a:r>
              <a:rPr lang="en-CA" dirty="0" smtClean="0"/>
              <a:t>Segal Graduate School of Business   SIAS FUND</a:t>
            </a:r>
            <a:endParaRPr lang="en-US" dirty="0"/>
          </a:p>
        </p:txBody>
      </p:sp>
      <p:graphicFrame>
        <p:nvGraphicFramePr>
          <p:cNvPr id="11" name="Table 26"/>
          <p:cNvGraphicFramePr>
            <a:graphicFrameLocks noGrp="1"/>
          </p:cNvGraphicFramePr>
          <p:nvPr/>
        </p:nvGraphicFramePr>
        <p:xfrm>
          <a:off x="1285166" y="2022144"/>
          <a:ext cx="6533991" cy="837986"/>
        </p:xfrm>
        <a:graphic>
          <a:graphicData uri="http://schemas.openxmlformats.org/drawingml/2006/table">
            <a:tbl>
              <a:tblPr firstRow="1" bandRow="1">
                <a:tableStyleId>{5C22544A-7EE6-4342-B048-85BDC9FD1C3A}</a:tableStyleId>
              </a:tblPr>
              <a:tblGrid>
                <a:gridCol w="3050892"/>
                <a:gridCol w="1283916"/>
                <a:gridCol w="1245780"/>
                <a:gridCol w="953403"/>
              </a:tblGrid>
              <a:tr h="367256">
                <a:tc>
                  <a:txBody>
                    <a:bodyPr/>
                    <a:lstStyle/>
                    <a:p>
                      <a:r>
                        <a:rPr lang="en-CA" sz="1300" dirty="0" smtClean="0"/>
                        <a:t>Bond</a:t>
                      </a:r>
                      <a:endParaRPr lang="en-CA" sz="1300" dirty="0"/>
                    </a:p>
                  </a:txBody>
                  <a:tcPr marL="74489" marR="74489" marT="37245" marB="37245"/>
                </a:tc>
                <a:tc>
                  <a:txBody>
                    <a:bodyPr/>
                    <a:lstStyle/>
                    <a:p>
                      <a:r>
                        <a:rPr lang="en-CA" sz="1500" dirty="0" smtClean="0"/>
                        <a:t>Mat</a:t>
                      </a:r>
                      <a:endParaRPr lang="en-CA" sz="1500" dirty="0"/>
                    </a:p>
                  </a:txBody>
                  <a:tcPr marL="74489" marR="74489" marT="37245" marB="37245"/>
                </a:tc>
                <a:tc>
                  <a:txBody>
                    <a:bodyPr/>
                    <a:lstStyle/>
                    <a:p>
                      <a:r>
                        <a:rPr lang="en-CA" sz="1300" dirty="0" smtClean="0"/>
                        <a:t>Face</a:t>
                      </a:r>
                      <a:r>
                        <a:rPr lang="en-CA" sz="1300" baseline="0" dirty="0" smtClean="0"/>
                        <a:t> Value</a:t>
                      </a:r>
                      <a:endParaRPr lang="en-CA" sz="1300" dirty="0"/>
                    </a:p>
                  </a:txBody>
                  <a:tcPr marL="74489" marR="74489" marT="37245" marB="37245"/>
                </a:tc>
                <a:tc>
                  <a:txBody>
                    <a:bodyPr/>
                    <a:lstStyle/>
                    <a:p>
                      <a:r>
                        <a:rPr lang="en-CA" sz="1300" dirty="0" smtClean="0"/>
                        <a:t>YTM</a:t>
                      </a:r>
                      <a:endParaRPr lang="en-CA" sz="1300" dirty="0"/>
                    </a:p>
                  </a:txBody>
                  <a:tcPr marL="74489" marR="74489" marT="37245" marB="37245"/>
                </a:tc>
              </a:tr>
              <a:tr h="408391">
                <a:tc>
                  <a:txBody>
                    <a:bodyPr/>
                    <a:lstStyle/>
                    <a:p>
                      <a:r>
                        <a:rPr lang="en-CA" sz="1300" b="1" dirty="0" smtClean="0"/>
                        <a:t>London Ontario</a:t>
                      </a:r>
                      <a:r>
                        <a:rPr lang="en-CA" sz="1300" dirty="0" smtClean="0"/>
                        <a:t>–  C5.88%(AAA) </a:t>
                      </a:r>
                      <a:endParaRPr lang="en-CA" sz="1300" dirty="0"/>
                    </a:p>
                  </a:txBody>
                  <a:tcPr marL="74489" marR="74489" marT="37245" marB="37245"/>
                </a:tc>
                <a:tc>
                  <a:txBody>
                    <a:bodyPr/>
                    <a:lstStyle/>
                    <a:p>
                      <a:r>
                        <a:rPr lang="en-CA" sz="1300" dirty="0" smtClean="0"/>
                        <a:t>6 Aug 2017</a:t>
                      </a:r>
                    </a:p>
                  </a:txBody>
                  <a:tcPr marL="74489" marR="74489" marT="37245" marB="372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dirty="0" smtClean="0"/>
                        <a:t>FV $50,000</a:t>
                      </a:r>
                    </a:p>
                    <a:p>
                      <a:endParaRPr lang="en-CA" sz="1300" dirty="0"/>
                    </a:p>
                  </a:txBody>
                  <a:tcPr marL="74489" marR="74489" marT="37245" marB="37245"/>
                </a:tc>
                <a:tc>
                  <a:txBody>
                    <a:bodyPr/>
                    <a:lstStyle/>
                    <a:p>
                      <a:r>
                        <a:rPr lang="en-CA" sz="1300" dirty="0" smtClean="0">
                          <a:solidFill>
                            <a:schemeClr val="tx1"/>
                          </a:solidFill>
                        </a:rPr>
                        <a:t>3.66%</a:t>
                      </a:r>
                      <a:endParaRPr lang="en-CA" sz="1300" dirty="0">
                        <a:solidFill>
                          <a:schemeClr val="tx1"/>
                        </a:solidFill>
                      </a:endParaRPr>
                    </a:p>
                  </a:txBody>
                  <a:tcPr marL="74489" marR="74489" marT="37245" marB="37245"/>
                </a:tc>
              </a:tr>
            </a:tbl>
          </a:graphicData>
        </a:graphic>
      </p:graphicFrame>
      <p:sp>
        <p:nvSpPr>
          <p:cNvPr id="12" name="文字方塊 11"/>
          <p:cNvSpPr txBox="1"/>
          <p:nvPr/>
        </p:nvSpPr>
        <p:spPr>
          <a:xfrm>
            <a:off x="1241946" y="1705969"/>
            <a:ext cx="1774209" cy="369332"/>
          </a:xfrm>
          <a:prstGeom prst="rect">
            <a:avLst/>
          </a:prstGeom>
          <a:noFill/>
        </p:spPr>
        <p:txBody>
          <a:bodyPr wrap="square" rtlCol="0">
            <a:spAutoFit/>
          </a:bodyPr>
          <a:lstStyle/>
          <a:p>
            <a:r>
              <a:rPr lang="en-US" altLang="zh-TW" dirty="0" smtClean="0"/>
              <a:t>Sell:</a:t>
            </a:r>
            <a:endParaRPr lang="zh-TW" altLang="en-US" dirty="0"/>
          </a:p>
        </p:txBody>
      </p:sp>
      <p:graphicFrame>
        <p:nvGraphicFramePr>
          <p:cNvPr id="13" name="Table 26"/>
          <p:cNvGraphicFramePr>
            <a:graphicFrameLocks noGrp="1"/>
          </p:cNvGraphicFramePr>
          <p:nvPr/>
        </p:nvGraphicFramePr>
        <p:xfrm>
          <a:off x="1328383" y="3375547"/>
          <a:ext cx="6533991" cy="1107311"/>
        </p:xfrm>
        <a:graphic>
          <a:graphicData uri="http://schemas.openxmlformats.org/drawingml/2006/table">
            <a:tbl>
              <a:tblPr firstRow="1" bandRow="1">
                <a:tableStyleId>{7DF18680-E054-41AD-8BC1-D1AEF772440D}</a:tableStyleId>
              </a:tblPr>
              <a:tblGrid>
                <a:gridCol w="3050892"/>
                <a:gridCol w="1283916"/>
                <a:gridCol w="1245780"/>
                <a:gridCol w="953403"/>
              </a:tblGrid>
              <a:tr h="318251">
                <a:tc gridSpan="4">
                  <a:txBody>
                    <a:bodyPr/>
                    <a:lstStyle/>
                    <a:p>
                      <a:pPr algn="ctr"/>
                      <a:r>
                        <a:rPr lang="en-CA" sz="1600" dirty="0" smtClean="0"/>
                        <a:t>Scenario</a:t>
                      </a:r>
                      <a:r>
                        <a:rPr lang="en-CA" sz="1600" baseline="0" dirty="0" smtClean="0"/>
                        <a:t> 1 - Municipal</a:t>
                      </a:r>
                      <a:endParaRPr lang="en-CA" sz="1600" dirty="0"/>
                    </a:p>
                  </a:txBody>
                  <a:tcPr marL="74489" marR="74489" marT="37245" marB="37245"/>
                </a:tc>
                <a:tc hMerge="1">
                  <a:txBody>
                    <a:bodyPr/>
                    <a:lstStyle/>
                    <a:p>
                      <a:endParaRPr lang="en-CA" sz="1500" dirty="0"/>
                    </a:p>
                  </a:txBody>
                  <a:tcPr marL="74489" marR="74489" marT="37245" marB="37245"/>
                </a:tc>
                <a:tc hMerge="1">
                  <a:txBody>
                    <a:bodyPr/>
                    <a:lstStyle/>
                    <a:p>
                      <a:endParaRPr lang="en-CA" sz="1300" dirty="0"/>
                    </a:p>
                  </a:txBody>
                  <a:tcPr marL="74489" marR="74489" marT="37245" marB="37245"/>
                </a:tc>
                <a:tc hMerge="1">
                  <a:txBody>
                    <a:bodyPr/>
                    <a:lstStyle/>
                    <a:p>
                      <a:endParaRPr lang="en-CA" sz="1300" dirty="0"/>
                    </a:p>
                  </a:txBody>
                  <a:tcPr marL="74489" marR="74489" marT="37245" marB="37245"/>
                </a:tc>
              </a:tr>
              <a:tr h="318251">
                <a:tc>
                  <a:txBody>
                    <a:bodyPr/>
                    <a:lstStyle/>
                    <a:p>
                      <a:r>
                        <a:rPr lang="en-CA" sz="1300" dirty="0" smtClean="0"/>
                        <a:t>Bond</a:t>
                      </a:r>
                      <a:endParaRPr lang="en-CA" sz="1300" dirty="0"/>
                    </a:p>
                  </a:txBody>
                  <a:tcPr marL="74489" marR="74489" marT="37245" marB="37245"/>
                </a:tc>
                <a:tc>
                  <a:txBody>
                    <a:bodyPr/>
                    <a:lstStyle/>
                    <a:p>
                      <a:r>
                        <a:rPr lang="en-CA" sz="1500" dirty="0" smtClean="0"/>
                        <a:t>Mat</a:t>
                      </a:r>
                      <a:endParaRPr lang="en-CA" sz="1500" dirty="0"/>
                    </a:p>
                  </a:txBody>
                  <a:tcPr marL="74489" marR="74489" marT="37245" marB="37245"/>
                </a:tc>
                <a:tc>
                  <a:txBody>
                    <a:bodyPr/>
                    <a:lstStyle/>
                    <a:p>
                      <a:r>
                        <a:rPr lang="en-CA" sz="1300" dirty="0" smtClean="0"/>
                        <a:t>Face</a:t>
                      </a:r>
                      <a:r>
                        <a:rPr lang="en-CA" sz="1300" baseline="0" dirty="0" smtClean="0"/>
                        <a:t> Value</a:t>
                      </a:r>
                      <a:endParaRPr lang="en-CA" sz="1300" dirty="0"/>
                    </a:p>
                  </a:txBody>
                  <a:tcPr marL="74489" marR="74489" marT="37245" marB="37245"/>
                </a:tc>
                <a:tc>
                  <a:txBody>
                    <a:bodyPr/>
                    <a:lstStyle/>
                    <a:p>
                      <a:r>
                        <a:rPr lang="en-CA" sz="1300" dirty="0" smtClean="0"/>
                        <a:t>YTM</a:t>
                      </a:r>
                      <a:endParaRPr lang="en-CA" sz="1300" dirty="0"/>
                    </a:p>
                  </a:txBody>
                  <a:tcPr marL="74489" marR="74489" marT="37245" marB="37245"/>
                </a:tc>
              </a:tr>
              <a:tr h="423474">
                <a:tc>
                  <a:txBody>
                    <a:bodyPr/>
                    <a:lstStyle/>
                    <a:p>
                      <a:r>
                        <a:rPr lang="en-CA" sz="1300" dirty="0" smtClean="0"/>
                        <a:t>City</a:t>
                      </a:r>
                      <a:r>
                        <a:rPr lang="en-CA" sz="1300" baseline="0" dirty="0" smtClean="0"/>
                        <a:t> of Winnipeg</a:t>
                      </a:r>
                      <a:r>
                        <a:rPr lang="en-CA" sz="1300" dirty="0" smtClean="0"/>
                        <a:t>–  C5.20%(AA) </a:t>
                      </a:r>
                      <a:endParaRPr lang="en-CA" sz="1300" dirty="0"/>
                    </a:p>
                  </a:txBody>
                  <a:tcPr marL="74489" marR="74489" marT="37245" marB="37245"/>
                </a:tc>
                <a:tc>
                  <a:txBody>
                    <a:bodyPr/>
                    <a:lstStyle/>
                    <a:p>
                      <a:r>
                        <a:rPr lang="en-CA" sz="1300" dirty="0" smtClean="0"/>
                        <a:t>17 Jul 2036</a:t>
                      </a:r>
                    </a:p>
                  </a:txBody>
                  <a:tcPr marL="74489" marR="74489" marT="37245" marB="372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dirty="0" smtClean="0"/>
                        <a:t>FV $50,000</a:t>
                      </a:r>
                    </a:p>
                    <a:p>
                      <a:endParaRPr lang="en-CA" sz="1300" dirty="0"/>
                    </a:p>
                  </a:txBody>
                  <a:tcPr marL="74489" marR="74489" marT="37245" marB="37245"/>
                </a:tc>
                <a:tc>
                  <a:txBody>
                    <a:bodyPr/>
                    <a:lstStyle/>
                    <a:p>
                      <a:r>
                        <a:rPr lang="en-CA" sz="1300" dirty="0" smtClean="0"/>
                        <a:t>5.06%</a:t>
                      </a:r>
                      <a:endParaRPr lang="en-CA" sz="1300" dirty="0">
                        <a:solidFill>
                          <a:schemeClr val="tx1"/>
                        </a:solidFill>
                      </a:endParaRPr>
                    </a:p>
                  </a:txBody>
                  <a:tcPr marL="74489" marR="74489" marT="37245" marB="37245"/>
                </a:tc>
              </a:tr>
            </a:tbl>
          </a:graphicData>
        </a:graphic>
      </p:graphicFrame>
      <p:sp>
        <p:nvSpPr>
          <p:cNvPr id="14" name="文字方塊 13"/>
          <p:cNvSpPr txBox="1"/>
          <p:nvPr/>
        </p:nvSpPr>
        <p:spPr>
          <a:xfrm>
            <a:off x="1298812" y="3032076"/>
            <a:ext cx="1774209" cy="369332"/>
          </a:xfrm>
          <a:prstGeom prst="rect">
            <a:avLst/>
          </a:prstGeom>
          <a:noFill/>
        </p:spPr>
        <p:txBody>
          <a:bodyPr wrap="square" rtlCol="0">
            <a:spAutoFit/>
          </a:bodyPr>
          <a:lstStyle/>
          <a:p>
            <a:r>
              <a:rPr lang="en-US" altLang="zh-TW" dirty="0" smtClean="0"/>
              <a:t>Purchase:</a:t>
            </a:r>
            <a:endParaRPr lang="zh-TW" altLang="en-US" dirty="0"/>
          </a:p>
        </p:txBody>
      </p:sp>
      <p:graphicFrame>
        <p:nvGraphicFramePr>
          <p:cNvPr id="15" name="Table 26"/>
          <p:cNvGraphicFramePr>
            <a:graphicFrameLocks noGrp="1"/>
          </p:cNvGraphicFramePr>
          <p:nvPr/>
        </p:nvGraphicFramePr>
        <p:xfrm>
          <a:off x="1330656" y="4810836"/>
          <a:ext cx="6533991" cy="1220654"/>
        </p:xfrm>
        <a:graphic>
          <a:graphicData uri="http://schemas.openxmlformats.org/drawingml/2006/table">
            <a:tbl>
              <a:tblPr firstRow="1" bandRow="1">
                <a:tableStyleId>{7DF18680-E054-41AD-8BC1-D1AEF772440D}</a:tableStyleId>
              </a:tblPr>
              <a:tblGrid>
                <a:gridCol w="3050892"/>
                <a:gridCol w="1283916"/>
                <a:gridCol w="1245780"/>
                <a:gridCol w="953403"/>
              </a:tblGrid>
              <a:tr h="374962">
                <a:tc gridSpan="4">
                  <a:txBody>
                    <a:bodyPr/>
                    <a:lstStyle/>
                    <a:p>
                      <a:pPr algn="ctr"/>
                      <a:r>
                        <a:rPr lang="en-CA" sz="1600" dirty="0" smtClean="0"/>
                        <a:t>Scenario</a:t>
                      </a:r>
                      <a:r>
                        <a:rPr lang="en-CA" sz="1600" baseline="0" dirty="0" smtClean="0"/>
                        <a:t> 2 - Corporate</a:t>
                      </a:r>
                      <a:endParaRPr lang="en-CA" sz="1600" dirty="0"/>
                    </a:p>
                  </a:txBody>
                  <a:tcPr marL="74489" marR="74489" marT="37245" marB="37245"/>
                </a:tc>
                <a:tc hMerge="1">
                  <a:txBody>
                    <a:bodyPr/>
                    <a:lstStyle/>
                    <a:p>
                      <a:endParaRPr lang="en-CA" sz="1500" dirty="0"/>
                    </a:p>
                  </a:txBody>
                  <a:tcPr marL="74489" marR="74489" marT="37245" marB="37245"/>
                </a:tc>
                <a:tc hMerge="1">
                  <a:txBody>
                    <a:bodyPr/>
                    <a:lstStyle/>
                    <a:p>
                      <a:endParaRPr lang="en-CA" sz="1300" dirty="0"/>
                    </a:p>
                  </a:txBody>
                  <a:tcPr marL="74489" marR="74489" marT="37245" marB="37245"/>
                </a:tc>
                <a:tc hMerge="1">
                  <a:txBody>
                    <a:bodyPr/>
                    <a:lstStyle/>
                    <a:p>
                      <a:endParaRPr lang="en-CA" sz="1300" dirty="0"/>
                    </a:p>
                  </a:txBody>
                  <a:tcPr marL="74489" marR="74489" marT="37245" marB="37245"/>
                </a:tc>
              </a:tr>
              <a:tr h="374962">
                <a:tc>
                  <a:txBody>
                    <a:bodyPr/>
                    <a:lstStyle/>
                    <a:p>
                      <a:r>
                        <a:rPr lang="en-CA" sz="1300" dirty="0" smtClean="0"/>
                        <a:t>Bond</a:t>
                      </a:r>
                      <a:endParaRPr lang="en-CA" sz="1300" dirty="0"/>
                    </a:p>
                  </a:txBody>
                  <a:tcPr marL="74489" marR="74489" marT="37245" marB="37245"/>
                </a:tc>
                <a:tc>
                  <a:txBody>
                    <a:bodyPr/>
                    <a:lstStyle/>
                    <a:p>
                      <a:r>
                        <a:rPr lang="en-CA" sz="1500" dirty="0" smtClean="0"/>
                        <a:t>Mat</a:t>
                      </a:r>
                      <a:endParaRPr lang="en-CA" sz="1500" dirty="0"/>
                    </a:p>
                  </a:txBody>
                  <a:tcPr marL="74489" marR="74489" marT="37245" marB="37245"/>
                </a:tc>
                <a:tc>
                  <a:txBody>
                    <a:bodyPr/>
                    <a:lstStyle/>
                    <a:p>
                      <a:r>
                        <a:rPr lang="en-CA" sz="1300" dirty="0" smtClean="0"/>
                        <a:t>Face</a:t>
                      </a:r>
                      <a:r>
                        <a:rPr lang="en-CA" sz="1300" baseline="0" dirty="0" smtClean="0"/>
                        <a:t> Value</a:t>
                      </a:r>
                      <a:endParaRPr lang="en-CA" sz="1300" dirty="0"/>
                    </a:p>
                  </a:txBody>
                  <a:tcPr marL="74489" marR="74489" marT="37245" marB="37245"/>
                </a:tc>
                <a:tc>
                  <a:txBody>
                    <a:bodyPr/>
                    <a:lstStyle/>
                    <a:p>
                      <a:r>
                        <a:rPr lang="en-CA" sz="1300" dirty="0" smtClean="0"/>
                        <a:t>YTM</a:t>
                      </a:r>
                      <a:endParaRPr lang="en-CA" sz="1300" dirty="0"/>
                    </a:p>
                  </a:txBody>
                  <a:tcPr marL="74489" marR="74489" marT="37245" marB="37245"/>
                </a:tc>
              </a:tr>
              <a:tr h="416959">
                <a:tc>
                  <a:txBody>
                    <a:bodyPr/>
                    <a:lstStyle/>
                    <a:p>
                      <a:r>
                        <a:rPr lang="en-CA" sz="1300" dirty="0" smtClean="0"/>
                        <a:t>GE Capital </a:t>
                      </a:r>
                      <a:r>
                        <a:rPr lang="en-CA" sz="1300" dirty="0" err="1" smtClean="0"/>
                        <a:t>Cda</a:t>
                      </a:r>
                      <a:r>
                        <a:rPr lang="en-CA" sz="1300" baseline="0" dirty="0" smtClean="0"/>
                        <a:t> Funding</a:t>
                      </a:r>
                      <a:r>
                        <a:rPr lang="en-CA" sz="1300" dirty="0" smtClean="0"/>
                        <a:t>–  C5.73%(AA) </a:t>
                      </a:r>
                      <a:endParaRPr lang="en-CA" sz="1300" dirty="0"/>
                    </a:p>
                  </a:txBody>
                  <a:tcPr marL="74489" marR="74489" marT="37245" marB="37245"/>
                </a:tc>
                <a:tc>
                  <a:txBody>
                    <a:bodyPr/>
                    <a:lstStyle/>
                    <a:p>
                      <a:r>
                        <a:rPr lang="en-CA" sz="1300" dirty="0" smtClean="0"/>
                        <a:t>22 Oct 2037</a:t>
                      </a:r>
                    </a:p>
                  </a:txBody>
                  <a:tcPr marL="74489" marR="74489" marT="37245" marB="372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dirty="0" smtClean="0"/>
                        <a:t>FV $50,000</a:t>
                      </a:r>
                    </a:p>
                    <a:p>
                      <a:endParaRPr lang="en-CA" sz="1300" dirty="0"/>
                    </a:p>
                  </a:txBody>
                  <a:tcPr marL="74489" marR="74489" marT="37245" marB="37245"/>
                </a:tc>
                <a:tc>
                  <a:txBody>
                    <a:bodyPr/>
                    <a:lstStyle/>
                    <a:p>
                      <a:r>
                        <a:rPr lang="en-CA" sz="1300" dirty="0" smtClean="0"/>
                        <a:t>5.65%</a:t>
                      </a:r>
                      <a:endParaRPr lang="en-CA" sz="1300" dirty="0">
                        <a:solidFill>
                          <a:schemeClr val="tx1"/>
                        </a:solidFill>
                      </a:endParaRPr>
                    </a:p>
                  </a:txBody>
                  <a:tcPr marL="74489" marR="74489" marT="37245" marB="37245"/>
                </a:tc>
              </a:tr>
            </a:tbl>
          </a:graphicData>
        </a:graphic>
      </p:graphicFrame>
    </p:spTree>
  </p:cSld>
  <p:clrMapOvr>
    <a:masterClrMapping/>
  </p:clrMapOvr>
  <p:transition advTm="24344"/>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EF99A-31AF-4828-8868-9838C7A9780D}" type="datetime1">
              <a:rPr lang="en-US" smtClean="0"/>
              <a:pPr/>
              <a:t>8/13/2010</a:t>
            </a:fld>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78</a:t>
            </a:fld>
            <a:endParaRPr lang="en-US" dirty="0"/>
          </a:p>
        </p:txBody>
      </p:sp>
      <p:sp>
        <p:nvSpPr>
          <p:cNvPr id="5"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spc="0" normalizeH="0" noProof="0" dirty="0" smtClean="0">
                <a:ln>
                  <a:noFill/>
                </a:ln>
                <a:solidFill>
                  <a:schemeClr val="tx1"/>
                </a:solidFill>
                <a:effectLst/>
                <a:uLnTx/>
                <a:uFillTx/>
                <a:latin typeface="+mj-lt"/>
                <a:ea typeface="新細明體" pitchFamily="18" charset="-120"/>
                <a:cs typeface="+mj-cs"/>
              </a:rPr>
              <a:t>Scenario Analysis - Result</a:t>
            </a:r>
            <a:endParaRPr kumimoji="0" lang="en-US" sz="3200" b="0" i="0" u="none" strike="noStrike" kern="1200" spc="0" normalizeH="0" noProof="0" dirty="0">
              <a:ln>
                <a:noFill/>
              </a:ln>
              <a:solidFill>
                <a:schemeClr val="tx1"/>
              </a:solidFill>
              <a:effectLst/>
              <a:uLnTx/>
              <a:uFillTx/>
              <a:latin typeface="+mj-lt"/>
              <a:ea typeface="+mj-ea"/>
              <a:cs typeface="+mj-cs"/>
            </a:endParaRPr>
          </a:p>
        </p:txBody>
      </p:sp>
      <p:sp>
        <p:nvSpPr>
          <p:cNvPr id="9" name="Footer Placeholder 2"/>
          <p:cNvSpPr>
            <a:spLocks noGrp="1"/>
          </p:cNvSpPr>
          <p:nvPr>
            <p:ph type="ftr" sz="quarter" idx="4294967295"/>
          </p:nvPr>
        </p:nvSpPr>
        <p:spPr>
          <a:xfrm>
            <a:off x="3289960" y="6356350"/>
            <a:ext cx="2564081" cy="365125"/>
          </a:xfrm>
          <a:prstGeom prst="rect">
            <a:avLst/>
          </a:prstGeom>
        </p:spPr>
        <p:txBody>
          <a:bodyPr/>
          <a:lstStyle/>
          <a:p>
            <a:r>
              <a:rPr lang="en-CA" dirty="0" smtClean="0"/>
              <a:t>Segal Graduate School of Business   SIAS FUND</a:t>
            </a:r>
            <a:endParaRPr lang="en-US" dirty="0"/>
          </a:p>
        </p:txBody>
      </p:sp>
      <p:graphicFrame>
        <p:nvGraphicFramePr>
          <p:cNvPr id="16" name="表格 15"/>
          <p:cNvGraphicFramePr>
            <a:graphicFrameLocks noGrp="1"/>
          </p:cNvGraphicFramePr>
          <p:nvPr/>
        </p:nvGraphicFramePr>
        <p:xfrm>
          <a:off x="1319283" y="2074459"/>
          <a:ext cx="6610065" cy="2934270"/>
        </p:xfrm>
        <a:graphic>
          <a:graphicData uri="http://schemas.openxmlformats.org/drawingml/2006/table">
            <a:tbl>
              <a:tblPr firstRow="1" bandRow="1">
                <a:tableStyleId>{5C22544A-7EE6-4342-B048-85BDC9FD1C3A}</a:tableStyleId>
              </a:tblPr>
              <a:tblGrid>
                <a:gridCol w="1322013"/>
                <a:gridCol w="1322013"/>
                <a:gridCol w="1322013"/>
                <a:gridCol w="1322013"/>
                <a:gridCol w="1322013"/>
              </a:tblGrid>
              <a:tr h="551370">
                <a:tc>
                  <a:txBody>
                    <a:bodyPr/>
                    <a:lstStyle/>
                    <a:p>
                      <a:pPr algn="ctr"/>
                      <a:endParaRPr lang="zh-TW" altLang="en-US" dirty="0"/>
                    </a:p>
                  </a:txBody>
                  <a:tcPr/>
                </a:tc>
                <a:tc gridSpan="3">
                  <a:txBody>
                    <a:bodyPr/>
                    <a:lstStyle/>
                    <a:p>
                      <a:pPr algn="ctr">
                        <a:lnSpc>
                          <a:spcPct val="150000"/>
                        </a:lnSpc>
                      </a:pPr>
                      <a:r>
                        <a:rPr lang="en-US" altLang="zh-TW" dirty="0" smtClean="0"/>
                        <a:t>SIAS</a:t>
                      </a:r>
                      <a:endParaRPr lang="zh-TW" altLang="en-US" dirty="0"/>
                    </a:p>
                  </a:txBody>
                  <a:tcPr/>
                </a:tc>
                <a:tc hMerge="1">
                  <a:txBody>
                    <a:bodyPr/>
                    <a:lstStyle/>
                    <a:p>
                      <a:endParaRPr lang="zh-TW" altLang="en-US" dirty="0"/>
                    </a:p>
                  </a:txBody>
                  <a:tcPr/>
                </a:tc>
                <a:tc hMerge="1">
                  <a:txBody>
                    <a:bodyPr/>
                    <a:lstStyle/>
                    <a:p>
                      <a:endParaRPr lang="zh-TW" altLang="en-US" dirty="0"/>
                    </a:p>
                  </a:txBody>
                  <a:tcPr/>
                </a:tc>
                <a:tc>
                  <a:txBody>
                    <a:bodyPr/>
                    <a:lstStyle/>
                    <a:p>
                      <a:pPr algn="ctr">
                        <a:lnSpc>
                          <a:spcPct val="200000"/>
                        </a:lnSpc>
                      </a:pPr>
                      <a:r>
                        <a:rPr lang="en-US" altLang="zh-TW" dirty="0" smtClean="0"/>
                        <a:t>DEX</a:t>
                      </a:r>
                      <a:endParaRPr lang="zh-TW" altLang="en-US" dirty="0"/>
                    </a:p>
                  </a:txBody>
                  <a:tcPr/>
                </a:tc>
              </a:tr>
              <a:tr h="383503">
                <a:tc>
                  <a:txBody>
                    <a:bodyPr/>
                    <a:lstStyle/>
                    <a:p>
                      <a:pPr algn="ctr"/>
                      <a:r>
                        <a:rPr lang="en-US" altLang="zh-TW" dirty="0" smtClean="0"/>
                        <a:t> </a:t>
                      </a:r>
                      <a:endParaRPr lang="zh-TW" altLang="en-US" dirty="0"/>
                    </a:p>
                  </a:txBody>
                  <a:tcPr/>
                </a:tc>
                <a:tc>
                  <a:txBody>
                    <a:bodyPr/>
                    <a:lstStyle/>
                    <a:p>
                      <a:pPr algn="ctr">
                        <a:lnSpc>
                          <a:spcPct val="150000"/>
                        </a:lnSpc>
                      </a:pPr>
                      <a:r>
                        <a:rPr lang="en-US" altLang="zh-TW" dirty="0" smtClean="0"/>
                        <a:t>Status</a:t>
                      </a:r>
                      <a:r>
                        <a:rPr lang="en-US" altLang="zh-TW" baseline="0" dirty="0" smtClean="0"/>
                        <a:t> Quo</a:t>
                      </a:r>
                      <a:endParaRPr lang="zh-TW" altLang="en-US" dirty="0"/>
                    </a:p>
                  </a:txBody>
                  <a:tcPr/>
                </a:tc>
                <a:tc>
                  <a:txBody>
                    <a:bodyPr/>
                    <a:lstStyle/>
                    <a:p>
                      <a:pPr algn="ctr">
                        <a:lnSpc>
                          <a:spcPct val="150000"/>
                        </a:lnSpc>
                      </a:pPr>
                      <a:r>
                        <a:rPr lang="en-US" altLang="zh-TW" dirty="0" smtClean="0"/>
                        <a:t>Scenario</a:t>
                      </a:r>
                      <a:r>
                        <a:rPr lang="en-US" altLang="zh-TW" baseline="0" dirty="0" smtClean="0"/>
                        <a:t> 1</a:t>
                      </a:r>
                      <a:endParaRPr lang="zh-TW" altLang="en-US" dirty="0"/>
                    </a:p>
                  </a:txBody>
                  <a:tcPr/>
                </a:tc>
                <a:tc>
                  <a:txBody>
                    <a:bodyPr/>
                    <a:lstStyle/>
                    <a:p>
                      <a:pPr algn="ctr">
                        <a:lnSpc>
                          <a:spcPct val="150000"/>
                        </a:lnSpc>
                      </a:pPr>
                      <a:r>
                        <a:rPr lang="en-US" altLang="zh-TW" dirty="0" smtClean="0"/>
                        <a:t>Scenario 2</a:t>
                      </a:r>
                      <a:endParaRPr lang="zh-TW" altLang="en-US" dirty="0"/>
                    </a:p>
                  </a:txBody>
                  <a:tcPr/>
                </a:tc>
                <a:tc>
                  <a:txBody>
                    <a:bodyPr/>
                    <a:lstStyle/>
                    <a:p>
                      <a:pPr algn="ctr">
                        <a:lnSpc>
                          <a:spcPct val="200000"/>
                        </a:lnSpc>
                      </a:pPr>
                      <a:endParaRPr lang="zh-TW" altLang="en-US" dirty="0"/>
                    </a:p>
                  </a:txBody>
                  <a:tcPr/>
                </a:tc>
              </a:tr>
              <a:tr h="551370">
                <a:tc>
                  <a:txBody>
                    <a:bodyPr/>
                    <a:lstStyle/>
                    <a:p>
                      <a:pPr algn="ctr">
                        <a:lnSpc>
                          <a:spcPct val="150000"/>
                        </a:lnSpc>
                      </a:pPr>
                      <a:r>
                        <a:rPr lang="en-US" altLang="zh-TW" dirty="0" smtClean="0"/>
                        <a:t> Yield</a:t>
                      </a:r>
                      <a:endParaRPr lang="zh-TW" altLang="en-US" dirty="0"/>
                    </a:p>
                  </a:txBody>
                  <a:tcP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3.17</a:t>
                      </a:r>
                    </a:p>
                  </a:txBody>
                  <a:tcPr marL="0" marR="0" marT="0" marB="0" anchor="ct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3.20</a:t>
                      </a:r>
                    </a:p>
                  </a:txBody>
                  <a:tcPr marL="0" marR="0" marT="0" marB="0" anchor="ct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3.21</a:t>
                      </a:r>
                    </a:p>
                  </a:txBody>
                  <a:tcPr marL="0" marR="0" marT="0" marB="0" anchor="ct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3.07</a:t>
                      </a:r>
                    </a:p>
                  </a:txBody>
                  <a:tcPr marL="0" marR="0" marT="0" marB="0" anchor="ctr"/>
                </a:tc>
              </a:tr>
              <a:tr h="551370">
                <a:tc>
                  <a:txBody>
                    <a:bodyPr/>
                    <a:lstStyle/>
                    <a:p>
                      <a:pPr algn="ctr">
                        <a:lnSpc>
                          <a:spcPct val="150000"/>
                        </a:lnSpc>
                      </a:pPr>
                      <a:r>
                        <a:rPr lang="en-US" altLang="zh-TW" dirty="0" smtClean="0"/>
                        <a:t>Duration</a:t>
                      </a:r>
                      <a:endParaRPr lang="zh-TW" altLang="en-US" dirty="0"/>
                    </a:p>
                  </a:txBody>
                  <a:tcP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5.75</a:t>
                      </a:r>
                    </a:p>
                  </a:txBody>
                  <a:tcPr marL="0" marR="0" marT="0" marB="0" anchor="ct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5.93</a:t>
                      </a:r>
                    </a:p>
                  </a:txBody>
                  <a:tcPr marL="0" marR="0" marT="0" marB="0" anchor="ct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5.92</a:t>
                      </a:r>
                    </a:p>
                  </a:txBody>
                  <a:tcPr marL="0" marR="0" marT="0" marB="0" anchor="ct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6.06</a:t>
                      </a:r>
                    </a:p>
                  </a:txBody>
                  <a:tcPr marL="0" marR="0" marT="0" marB="0" anchor="ctr"/>
                </a:tc>
              </a:tr>
              <a:tr h="551370">
                <a:tc>
                  <a:txBody>
                    <a:bodyPr/>
                    <a:lstStyle/>
                    <a:p>
                      <a:pPr algn="ctr">
                        <a:lnSpc>
                          <a:spcPct val="150000"/>
                        </a:lnSpc>
                      </a:pPr>
                      <a:r>
                        <a:rPr lang="en-US" altLang="zh-TW" dirty="0" smtClean="0"/>
                        <a:t>Convexity</a:t>
                      </a:r>
                      <a:endParaRPr lang="zh-TW" altLang="en-US" dirty="0"/>
                    </a:p>
                  </a:txBody>
                  <a:tcP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0.69</a:t>
                      </a:r>
                    </a:p>
                  </a:txBody>
                  <a:tcPr marL="0" marR="0" marT="0" marB="0" anchor="ct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0.74</a:t>
                      </a:r>
                    </a:p>
                  </a:txBody>
                  <a:tcPr marL="0" marR="0" marT="0" marB="0" anchor="ct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0.74</a:t>
                      </a:r>
                    </a:p>
                  </a:txBody>
                  <a:tcPr marL="0" marR="0" marT="0" marB="0" anchor="ctr"/>
                </a:tc>
                <a:tc>
                  <a:txBody>
                    <a:bodyPr/>
                    <a:lstStyle/>
                    <a:p>
                      <a:pPr marL="0" algn="ctr" defTabSz="914400" rtl="0" eaLnBrk="1" fontAlgn="b" latinLnBrk="0" hangingPunct="1">
                        <a:lnSpc>
                          <a:spcPct val="150000"/>
                        </a:lnSpc>
                      </a:pPr>
                      <a:r>
                        <a:rPr lang="en-US" altLang="zh-TW" sz="1800" kern="1200" baseline="0" dirty="0" smtClean="0">
                          <a:solidFill>
                            <a:schemeClr val="dk1"/>
                          </a:solidFill>
                          <a:latin typeface="+mn-lt"/>
                          <a:ea typeface="+mn-ea"/>
                          <a:cs typeface="+mn-cs"/>
                        </a:rPr>
                        <a:t>0.76</a:t>
                      </a:r>
                    </a:p>
                  </a:txBody>
                  <a:tcPr marL="0" marR="0" marT="0" marB="0" anchor="ctr"/>
                </a:tc>
              </a:tr>
            </a:tbl>
          </a:graphicData>
        </a:graphic>
      </p:graphicFrame>
      <p:sp>
        <p:nvSpPr>
          <p:cNvPr id="8" name="Rectangle 7"/>
          <p:cNvSpPr/>
          <p:nvPr/>
        </p:nvSpPr>
        <p:spPr>
          <a:xfrm>
            <a:off x="3985146" y="2729552"/>
            <a:ext cx="2634018" cy="229282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ransition advTm="88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79</a:t>
            </a:fld>
            <a:endParaRPr lang="en-US"/>
          </a:p>
        </p:txBody>
      </p:sp>
      <p:sp>
        <p:nvSpPr>
          <p:cNvPr id="5" name="Title 1"/>
          <p:cNvSpPr txBox="1">
            <a:spLocks/>
          </p:cNvSpPr>
          <p:nvPr/>
        </p:nvSpPr>
        <p:spPr>
          <a:xfrm>
            <a:off x="0" y="1143000"/>
            <a:ext cx="9144000" cy="581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spc="0" normalizeH="0" noProof="0" dirty="0" smtClean="0">
                <a:ln>
                  <a:noFill/>
                </a:ln>
                <a:solidFill>
                  <a:schemeClr val="tx1"/>
                </a:solidFill>
                <a:effectLst/>
                <a:uLnTx/>
                <a:uFillTx/>
                <a:latin typeface="+mj-lt"/>
                <a:ea typeface="新細明體" pitchFamily="18" charset="-120"/>
                <a:cs typeface="+mj-cs"/>
              </a:rPr>
              <a:t>Future Strategy</a:t>
            </a:r>
            <a:endParaRPr kumimoji="0" lang="en-US" sz="3200" b="0" i="0" u="none" strike="noStrike" kern="1200" spc="0" normalizeH="0" noProof="0" dirty="0">
              <a:ln>
                <a:noFill/>
              </a:ln>
              <a:solidFill>
                <a:schemeClr val="tx1"/>
              </a:solidFill>
              <a:effectLst/>
              <a:uLnTx/>
              <a:uFillTx/>
              <a:latin typeface="+mj-lt"/>
              <a:ea typeface="+mj-ea"/>
              <a:cs typeface="+mj-cs"/>
            </a:endParaRPr>
          </a:p>
        </p:txBody>
      </p:sp>
      <p:sp>
        <p:nvSpPr>
          <p:cNvPr id="6" name="TextBox 4"/>
          <p:cNvSpPr txBox="1">
            <a:spLocks noChangeArrowheads="1"/>
          </p:cNvSpPr>
          <p:nvPr/>
        </p:nvSpPr>
        <p:spPr bwMode="auto">
          <a:xfrm>
            <a:off x="1955973" y="5312428"/>
            <a:ext cx="5334000" cy="461665"/>
          </a:xfrm>
          <a:prstGeom prst="rect">
            <a:avLst/>
          </a:prstGeom>
          <a:noFill/>
          <a:ln w="9525">
            <a:noFill/>
            <a:miter lim="800000"/>
            <a:headEnd/>
            <a:tailEnd/>
          </a:ln>
        </p:spPr>
        <p:txBody>
          <a:bodyPr wrap="square">
            <a:spAutoFit/>
          </a:bodyPr>
          <a:lstStyle/>
          <a:p>
            <a:pPr>
              <a:spcAft>
                <a:spcPts val="600"/>
              </a:spcAft>
              <a:buFont typeface="Arial" charset="0"/>
              <a:buChar char="•"/>
            </a:pPr>
            <a:r>
              <a:rPr lang="en-US" sz="2400" b="1" dirty="0" smtClean="0">
                <a:latin typeface="+mn-lt"/>
                <a:cs typeface="Tahoma" pitchFamily="34" charset="0"/>
              </a:rPr>
              <a:t> Q3 2010: </a:t>
            </a:r>
            <a:r>
              <a:rPr lang="en-US" sz="2400" dirty="0" smtClean="0">
                <a:latin typeface="+mn-lt"/>
                <a:cs typeface="Tahoma" pitchFamily="34" charset="0"/>
              </a:rPr>
              <a:t>no issues maturing</a:t>
            </a:r>
            <a:endParaRPr lang="en-US" sz="2400" dirty="0">
              <a:latin typeface="Tahoma" pitchFamily="34" charset="0"/>
              <a:cs typeface="Tahoma" pitchFamily="34" charset="0"/>
            </a:endParaRPr>
          </a:p>
        </p:txBody>
      </p:sp>
      <p:sp>
        <p:nvSpPr>
          <p:cNvPr id="7" name="TextBox 6"/>
          <p:cNvSpPr txBox="1"/>
          <p:nvPr/>
        </p:nvSpPr>
        <p:spPr>
          <a:xfrm>
            <a:off x="1447800" y="2032000"/>
            <a:ext cx="6362700" cy="1754326"/>
          </a:xfrm>
          <a:prstGeom prst="rect">
            <a:avLst/>
          </a:prstGeom>
          <a:noFill/>
        </p:spPr>
        <p:txBody>
          <a:bodyPr wrap="square" rtlCol="0">
            <a:spAutoFit/>
          </a:bodyPr>
          <a:lstStyle/>
          <a:p>
            <a:pPr>
              <a:buFont typeface="Arial" pitchFamily="34" charset="0"/>
              <a:buChar char="•"/>
            </a:pPr>
            <a:r>
              <a:rPr lang="en-CA" dirty="0" smtClean="0"/>
              <a:t>Focus on credit analysis</a:t>
            </a:r>
          </a:p>
          <a:p>
            <a:pPr>
              <a:buFont typeface="Arial" pitchFamily="34" charset="0"/>
              <a:buChar char="•"/>
            </a:pPr>
            <a:endParaRPr lang="en-CA" dirty="0" smtClean="0"/>
          </a:p>
          <a:p>
            <a:pPr>
              <a:buFont typeface="Arial" pitchFamily="34" charset="0"/>
              <a:buChar char="•"/>
            </a:pPr>
            <a:r>
              <a:rPr lang="en-CA" dirty="0" smtClean="0"/>
              <a:t>Reduce tracking error</a:t>
            </a:r>
          </a:p>
          <a:p>
            <a:pPr>
              <a:buFont typeface="Arial" pitchFamily="34" charset="0"/>
              <a:buChar char="•"/>
            </a:pPr>
            <a:endParaRPr lang="en-CA" dirty="0" smtClean="0"/>
          </a:p>
          <a:p>
            <a:pPr>
              <a:buFont typeface="Arial" pitchFamily="34" charset="0"/>
              <a:buChar char="•"/>
            </a:pPr>
            <a:r>
              <a:rPr lang="en-CA" dirty="0" smtClean="0"/>
              <a:t>Higher yield while m</a:t>
            </a:r>
            <a:r>
              <a:rPr lang="en-CA" altLang="zh-TW" dirty="0" smtClean="0"/>
              <a:t>aintaining duration close to DEX</a:t>
            </a:r>
          </a:p>
          <a:p>
            <a:pPr>
              <a:buFont typeface="Arial" pitchFamily="34" charset="0"/>
              <a:buChar char="•"/>
            </a:pPr>
            <a:endParaRPr lang="en-CA" dirty="0"/>
          </a:p>
        </p:txBody>
      </p:sp>
    </p:spTree>
  </p:cSld>
  <p:clrMapOvr>
    <a:masterClrMapping/>
  </p:clrMapOvr>
  <p:transition advTm="9170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8</a:t>
            </a:fld>
            <a:endParaRPr lang="en-US"/>
          </a:p>
        </p:txBody>
      </p:sp>
      <p:sp>
        <p:nvSpPr>
          <p:cNvPr id="5" name="TextBox 11"/>
          <p:cNvSpPr txBox="1">
            <a:spLocks noChangeArrowheads="1"/>
          </p:cNvSpPr>
          <p:nvPr/>
        </p:nvSpPr>
        <p:spPr bwMode="auto">
          <a:xfrm>
            <a:off x="0" y="973138"/>
            <a:ext cx="9144000" cy="584775"/>
          </a:xfrm>
          <a:prstGeom prst="rect">
            <a:avLst/>
          </a:prstGeom>
          <a:noFill/>
          <a:ln w="9525">
            <a:noFill/>
            <a:miter lim="800000"/>
            <a:headEnd/>
            <a:tailEnd/>
          </a:ln>
        </p:spPr>
        <p:txBody>
          <a:bodyPr>
            <a:spAutoFit/>
          </a:bodyPr>
          <a:lstStyle/>
          <a:p>
            <a:pPr algn="ctr">
              <a:spcBef>
                <a:spcPct val="0"/>
              </a:spcBef>
            </a:pPr>
            <a:r>
              <a:rPr lang="en-CA" sz="3200" dirty="0">
                <a:latin typeface="+mj-lt"/>
                <a:ea typeface="+mj-ea"/>
                <a:cs typeface="+mj-cs"/>
              </a:rPr>
              <a:t>Fixed Income</a:t>
            </a:r>
            <a:r>
              <a:rPr lang="en-CA" sz="3200" dirty="0" smtClean="0">
                <a:latin typeface="+mj-lt"/>
                <a:ea typeface="+mj-ea"/>
                <a:cs typeface="+mj-cs"/>
              </a:rPr>
              <a:t> Attribution</a:t>
            </a:r>
            <a:endParaRPr lang="en-CA" sz="3200" dirty="0">
              <a:latin typeface="+mj-lt"/>
              <a:ea typeface="+mj-ea"/>
              <a:cs typeface="+mj-cs"/>
            </a:endParaRPr>
          </a:p>
        </p:txBody>
      </p:sp>
      <p:sp>
        <p:nvSpPr>
          <p:cNvPr id="6" name="TextBox 9"/>
          <p:cNvSpPr txBox="1">
            <a:spLocks noChangeArrowheads="1"/>
          </p:cNvSpPr>
          <p:nvPr/>
        </p:nvSpPr>
        <p:spPr bwMode="auto">
          <a:xfrm>
            <a:off x="304800" y="1473200"/>
            <a:ext cx="2152650" cy="681037"/>
          </a:xfrm>
          <a:prstGeom prst="rect">
            <a:avLst/>
          </a:prstGeom>
          <a:noFill/>
          <a:ln w="9525">
            <a:solidFill>
              <a:schemeClr val="accent1"/>
            </a:solidFill>
            <a:miter lim="800000"/>
            <a:headEnd/>
            <a:tailEnd/>
          </a:ln>
        </p:spPr>
        <p:txBody>
          <a:bodyPr>
            <a:spAutoFit/>
          </a:bodyPr>
          <a:lstStyle/>
          <a:p>
            <a:pPr algn="ctr"/>
            <a:r>
              <a:rPr lang="en-CA" b="1" dirty="0" smtClean="0">
                <a:latin typeface="Calibri" pitchFamily="34" charset="0"/>
              </a:rPr>
              <a:t>Total Excess </a:t>
            </a:r>
            <a:r>
              <a:rPr lang="en-CA" b="1" dirty="0">
                <a:latin typeface="Calibri" pitchFamily="34" charset="0"/>
              </a:rPr>
              <a:t>Return:</a:t>
            </a:r>
          </a:p>
          <a:p>
            <a:pPr algn="ctr"/>
            <a:r>
              <a:rPr lang="en-CA" sz="2000" b="1" dirty="0" smtClean="0">
                <a:solidFill>
                  <a:srgbClr val="C00000"/>
                </a:solidFill>
                <a:latin typeface="Calibri" pitchFamily="34" charset="0"/>
              </a:rPr>
              <a:t>-4 </a:t>
            </a:r>
            <a:r>
              <a:rPr lang="en-CA" sz="2000" b="1" dirty="0">
                <a:solidFill>
                  <a:srgbClr val="C00000"/>
                </a:solidFill>
                <a:latin typeface="Calibri" pitchFamily="34" charset="0"/>
              </a:rPr>
              <a:t>bp</a:t>
            </a:r>
          </a:p>
        </p:txBody>
      </p:sp>
      <p:graphicFrame>
        <p:nvGraphicFramePr>
          <p:cNvPr id="7" name="Table 6"/>
          <p:cNvGraphicFramePr>
            <a:graphicFrameLocks noGrp="1"/>
          </p:cNvGraphicFramePr>
          <p:nvPr/>
        </p:nvGraphicFramePr>
        <p:xfrm>
          <a:off x="673103" y="4648200"/>
          <a:ext cx="7759696" cy="1498600"/>
        </p:xfrm>
        <a:graphic>
          <a:graphicData uri="http://schemas.openxmlformats.org/drawingml/2006/table">
            <a:tbl>
              <a:tblPr/>
              <a:tblGrid>
                <a:gridCol w="1108528"/>
                <a:gridCol w="1108528"/>
                <a:gridCol w="1108528"/>
                <a:gridCol w="1108528"/>
                <a:gridCol w="1108528"/>
                <a:gridCol w="1108528"/>
                <a:gridCol w="1108528"/>
              </a:tblGrid>
              <a:tr h="299720">
                <a:tc>
                  <a:txBody>
                    <a:bodyPr/>
                    <a:lstStyle/>
                    <a:p>
                      <a:pPr algn="l" fontAlgn="b"/>
                      <a:r>
                        <a:rPr lang="en-US" sz="1600" b="1" i="0" u="none" strike="noStrike">
                          <a:solidFill>
                            <a:srgbClr val="000000"/>
                          </a:solidFill>
                          <a:latin typeface="Calibri"/>
                        </a:rPr>
                        <a:t>Federal</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0.00</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0.25</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-0.46</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0.39</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0.13</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- 0.0020</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9720">
                <a:tc>
                  <a:txBody>
                    <a:bodyPr/>
                    <a:lstStyle/>
                    <a:p>
                      <a:pPr algn="l" fontAlgn="b"/>
                      <a:r>
                        <a:rPr lang="en-US" sz="1600" b="1" i="0" u="none" strike="noStrike">
                          <a:solidFill>
                            <a:srgbClr val="000000"/>
                          </a:solidFill>
                          <a:latin typeface="Calibri"/>
                        </a:rPr>
                        <a:t>Provincial</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0.00</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0.45</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-0.46</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0.02</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kern="1200" dirty="0" smtClean="0">
                          <a:solidFill>
                            <a:srgbClr val="000000"/>
                          </a:solidFill>
                          <a:latin typeface="Calibri"/>
                          <a:ea typeface="+mn-ea"/>
                          <a:cs typeface="+mn-cs"/>
                        </a:rPr>
                        <a:t>0.02</a:t>
                      </a:r>
                      <a:endParaRPr lang="en-US" sz="1600" b="1" i="0" u="none" strike="noStrike" kern="1200" dirty="0">
                        <a:solidFill>
                          <a:srgbClr val="000000"/>
                        </a:solidFill>
                        <a:latin typeface="Calibri"/>
                        <a:ea typeface="+mn-ea"/>
                        <a:cs typeface="+mn-cs"/>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0.0015</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9720">
                <a:tc>
                  <a:txBody>
                    <a:bodyPr/>
                    <a:lstStyle/>
                    <a:p>
                      <a:pPr algn="l" fontAlgn="b"/>
                      <a:r>
                        <a:rPr lang="en-US" sz="1600" b="1" i="0" u="none" strike="noStrike" dirty="0">
                          <a:solidFill>
                            <a:srgbClr val="000000"/>
                          </a:solidFill>
                          <a:latin typeface="Calibri"/>
                        </a:rPr>
                        <a:t>Municipal</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0.00</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1.26</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-1.41</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0.12</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t>
                      </a:r>
                      <a:r>
                        <a:rPr lang="en-US" sz="1600" b="1" i="0" u="none" strike="noStrike" dirty="0" smtClean="0">
                          <a:solidFill>
                            <a:srgbClr val="000000"/>
                          </a:solidFill>
                          <a:latin typeface="Calibri"/>
                        </a:rPr>
                        <a:t>0.15</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0.0001</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9720">
                <a:tc>
                  <a:txBody>
                    <a:bodyPr/>
                    <a:lstStyle/>
                    <a:p>
                      <a:pPr algn="l" fontAlgn="b"/>
                      <a:r>
                        <a:rPr lang="en-US" sz="1600" b="1" i="0" u="none" strike="noStrike" dirty="0">
                          <a:solidFill>
                            <a:srgbClr val="000000"/>
                          </a:solidFill>
                          <a:latin typeface="Calibri"/>
                        </a:rPr>
                        <a:t>Corporate</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0.00</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0.21</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-0.30</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0.08</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t>
                      </a:r>
                      <a:r>
                        <a:rPr lang="en-US" sz="1600" b="1" i="0" u="none" strike="noStrike" dirty="0" smtClean="0">
                          <a:solidFill>
                            <a:srgbClr val="000000"/>
                          </a:solidFill>
                          <a:latin typeface="Calibri"/>
                        </a:rPr>
                        <a:t>0.03</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0.0000</a:t>
                      </a:r>
                      <a:endParaRPr lang="en-US" sz="1600" b="1" i="0" u="none" strike="noStrike" dirty="0">
                        <a:solidFill>
                          <a:srgbClr val="000000"/>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9720">
                <a:tc>
                  <a:txBody>
                    <a:bodyPr/>
                    <a:lstStyle/>
                    <a:p>
                      <a:pPr algn="l" fontAlgn="b"/>
                      <a:r>
                        <a:rPr lang="en-US" sz="1600" b="1" i="0" u="none" strike="noStrike" dirty="0">
                          <a:solidFill>
                            <a:schemeClr val="bg1"/>
                          </a:solidFill>
                          <a:latin typeface="Calibri"/>
                        </a:rPr>
                        <a:t>Total</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0000"/>
                    </a:solidFill>
                  </a:tcPr>
                </a:tc>
                <a:tc>
                  <a:txBody>
                    <a:bodyPr/>
                    <a:lstStyle/>
                    <a:p>
                      <a:pPr algn="ctr" fontAlgn="b"/>
                      <a:r>
                        <a:rPr lang="en-US" sz="1600" b="1" i="0" u="none" strike="noStrike" dirty="0" smtClean="0">
                          <a:solidFill>
                            <a:schemeClr val="bg1"/>
                          </a:solidFill>
                          <a:latin typeface="Calibri"/>
                        </a:rPr>
                        <a:t>0.0003</a:t>
                      </a:r>
                      <a:endParaRPr lang="en-US" sz="1600" b="1" i="0" u="none" strike="noStrike" dirty="0">
                        <a:solidFill>
                          <a:schemeClr val="bg1"/>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0000"/>
                    </a:solidFill>
                  </a:tcPr>
                </a:tc>
                <a:tc>
                  <a:txBody>
                    <a:bodyPr/>
                    <a:lstStyle/>
                    <a:p>
                      <a:pPr algn="ctr" fontAlgn="b"/>
                      <a:r>
                        <a:rPr lang="en-US" sz="1600" b="1" i="0" u="none" strike="noStrike" dirty="0" smtClean="0">
                          <a:solidFill>
                            <a:schemeClr val="bg1"/>
                          </a:solidFill>
                          <a:latin typeface="Calibri"/>
                        </a:rPr>
                        <a:t>0.2763</a:t>
                      </a:r>
                      <a:endParaRPr lang="en-US" sz="1600" b="1" i="0" u="none" strike="noStrike" dirty="0">
                        <a:solidFill>
                          <a:schemeClr val="bg1"/>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0000"/>
                    </a:solidFill>
                  </a:tcPr>
                </a:tc>
                <a:tc>
                  <a:txBody>
                    <a:bodyPr/>
                    <a:lstStyle/>
                    <a:p>
                      <a:pPr algn="ctr" fontAlgn="b"/>
                      <a:r>
                        <a:rPr lang="en-US" sz="1600" b="1" i="0" u="none" strike="noStrike" dirty="0" smtClean="0">
                          <a:solidFill>
                            <a:schemeClr val="bg1"/>
                          </a:solidFill>
                          <a:latin typeface="Calibri"/>
                        </a:rPr>
                        <a:t>-0.2710</a:t>
                      </a:r>
                      <a:endParaRPr lang="en-US" sz="1600" b="1" i="0" u="none" strike="noStrike" dirty="0">
                        <a:solidFill>
                          <a:schemeClr val="bg1"/>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0000"/>
                    </a:solidFill>
                  </a:tcPr>
                </a:tc>
                <a:tc>
                  <a:txBody>
                    <a:bodyPr/>
                    <a:lstStyle/>
                    <a:p>
                      <a:pPr algn="ctr" fontAlgn="b"/>
                      <a:r>
                        <a:rPr lang="en-US" sz="1600" b="1" i="0" u="none" strike="noStrike" dirty="0" smtClean="0">
                          <a:solidFill>
                            <a:schemeClr val="bg1"/>
                          </a:solidFill>
                          <a:latin typeface="Calibri"/>
                        </a:rPr>
                        <a:t>0.0074</a:t>
                      </a:r>
                      <a:endParaRPr lang="en-US" sz="1600" b="1" i="0" u="none" strike="noStrike" dirty="0">
                        <a:solidFill>
                          <a:schemeClr val="bg1"/>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0000"/>
                    </a:solidFill>
                  </a:tcPr>
                </a:tc>
                <a:tc>
                  <a:txBody>
                    <a:bodyPr/>
                    <a:lstStyle/>
                    <a:p>
                      <a:pPr algn="ctr" fontAlgn="b"/>
                      <a:r>
                        <a:rPr lang="en-US" sz="1600" b="1" i="0" u="none" strike="noStrike" dirty="0">
                          <a:solidFill>
                            <a:schemeClr val="bg1"/>
                          </a:solidFill>
                          <a:latin typeface="Calibri"/>
                        </a:rPr>
                        <a:t>-</a:t>
                      </a:r>
                      <a:r>
                        <a:rPr lang="en-US" sz="1600" b="1" i="0" u="none" strike="noStrike" dirty="0" smtClean="0">
                          <a:solidFill>
                            <a:schemeClr val="bg1"/>
                          </a:solidFill>
                          <a:latin typeface="Calibri"/>
                        </a:rPr>
                        <a:t>0.0134</a:t>
                      </a:r>
                      <a:endParaRPr lang="en-US" sz="1600" b="1" i="0" u="none" strike="noStrike" dirty="0">
                        <a:solidFill>
                          <a:schemeClr val="bg1"/>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0000"/>
                    </a:solidFill>
                  </a:tcPr>
                </a:tc>
                <a:tc>
                  <a:txBody>
                    <a:bodyPr/>
                    <a:lstStyle/>
                    <a:p>
                      <a:pPr algn="ctr" fontAlgn="b"/>
                      <a:r>
                        <a:rPr lang="en-US" sz="1600" b="1" i="0" u="none" strike="noStrike" dirty="0">
                          <a:solidFill>
                            <a:schemeClr val="bg1"/>
                          </a:solidFill>
                          <a:latin typeface="Calibri"/>
                        </a:rPr>
                        <a:t>-</a:t>
                      </a:r>
                      <a:r>
                        <a:rPr lang="en-US" sz="1600" b="1" i="0" u="none" strike="noStrike" dirty="0" smtClean="0">
                          <a:solidFill>
                            <a:schemeClr val="bg1"/>
                          </a:solidFill>
                          <a:latin typeface="Calibri"/>
                        </a:rPr>
                        <a:t>0.0004</a:t>
                      </a:r>
                      <a:endParaRPr lang="en-US" sz="1600" b="1" i="0" u="none" strike="noStrike" dirty="0">
                        <a:solidFill>
                          <a:schemeClr val="bg1"/>
                        </a:solidFill>
                        <a:latin typeface="Calibri"/>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0000"/>
                    </a:solidFill>
                  </a:tcPr>
                </a:tc>
              </a:tr>
            </a:tbl>
          </a:graphicData>
        </a:graphic>
      </p:graphicFrame>
      <p:graphicFrame>
        <p:nvGraphicFramePr>
          <p:cNvPr id="8" name="Chart 7"/>
          <p:cNvGraphicFramePr/>
          <p:nvPr/>
        </p:nvGraphicFramePr>
        <p:xfrm>
          <a:off x="1460500" y="2228850"/>
          <a:ext cx="7251700" cy="2393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23391"/>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F93596-0399-4699-ABD8-B0ACFBCE5B8E}" type="datetime1">
              <a:rPr lang="en-US" sz="1500" smtClean="0"/>
              <a:pPr>
                <a:defRPr/>
              </a:pPr>
              <a:t>8/13/2010</a:t>
            </a:fld>
            <a:endParaRPr lang="en-US" sz="1500"/>
          </a:p>
        </p:txBody>
      </p:sp>
      <p:sp>
        <p:nvSpPr>
          <p:cNvPr id="3" name="Slide Number Placeholder 2"/>
          <p:cNvSpPr>
            <a:spLocks noGrp="1"/>
          </p:cNvSpPr>
          <p:nvPr>
            <p:ph type="sldNum" sz="quarter" idx="12"/>
          </p:nvPr>
        </p:nvSpPr>
        <p:spPr/>
        <p:txBody>
          <a:bodyPr/>
          <a:lstStyle/>
          <a:p>
            <a:pPr>
              <a:defRPr/>
            </a:pPr>
            <a:fld id="{C900BCE2-E541-4383-B5AB-934CEB8C7598}" type="slidenum">
              <a:rPr lang="en-US" sz="1500" smtClean="0"/>
              <a:pPr>
                <a:defRPr/>
              </a:pPr>
              <a:t>81</a:t>
            </a:fld>
            <a:endParaRPr lang="en-US" sz="150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z="1500" smtClean="0"/>
              <a:t>Segal Graduate School of Business  </a:t>
            </a:r>
          </a:p>
          <a:p>
            <a:pPr>
              <a:defRPr/>
            </a:pPr>
            <a:r>
              <a:rPr lang="en-US" sz="1500" smtClean="0"/>
              <a:t>SIAS FUND</a:t>
            </a:r>
            <a:endParaRPr lang="en-US" sz="1500" dirty="0"/>
          </a:p>
        </p:txBody>
      </p:sp>
      <p:sp>
        <p:nvSpPr>
          <p:cNvPr id="11" name="TextBox 10"/>
          <p:cNvSpPr txBox="1"/>
          <p:nvPr/>
        </p:nvSpPr>
        <p:spPr>
          <a:xfrm>
            <a:off x="2361908" y="1076078"/>
            <a:ext cx="4420184" cy="584775"/>
          </a:xfrm>
          <a:prstGeom prst="rect">
            <a:avLst/>
          </a:prstGeom>
          <a:noFill/>
        </p:spPr>
        <p:txBody>
          <a:bodyPr wrap="none" rtlCol="0">
            <a:spAutoFit/>
          </a:bodyPr>
          <a:lstStyle/>
          <a:p>
            <a:pPr algn="ctr"/>
            <a:r>
              <a:rPr lang="en-CA" sz="3200" dirty="0" smtClean="0">
                <a:latin typeface="+mj-lt"/>
              </a:rPr>
              <a:t>Canadian Equity Holdings</a:t>
            </a:r>
            <a:endParaRPr lang="en-CA" sz="3200" dirty="0">
              <a:latin typeface="+mj-lt"/>
            </a:endParaRPr>
          </a:p>
        </p:txBody>
      </p:sp>
      <p:pic>
        <p:nvPicPr>
          <p:cNvPr id="226309" name="Picture 5"/>
          <p:cNvPicPr>
            <a:picLocks noChangeAspect="1" noChangeArrowheads="1"/>
          </p:cNvPicPr>
          <p:nvPr/>
        </p:nvPicPr>
        <p:blipFill>
          <a:blip r:embed="rId2" cstate="print"/>
          <a:srcRect/>
          <a:stretch>
            <a:fillRect/>
          </a:stretch>
        </p:blipFill>
        <p:spPr bwMode="auto">
          <a:xfrm>
            <a:off x="57150" y="1609725"/>
            <a:ext cx="9029700" cy="402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F93596-0399-4699-ABD8-B0ACFBCE5B8E}" type="datetime1">
              <a:rPr lang="en-US" smtClean="0"/>
              <a:pPr>
                <a:defRPr/>
              </a:pPr>
              <a:t>8/13/2010</a:t>
            </a:fld>
            <a:endParaRPr lang="en-US"/>
          </a:p>
        </p:txBody>
      </p:sp>
      <p:sp>
        <p:nvSpPr>
          <p:cNvPr id="3" name="Slide Number Placeholder 2"/>
          <p:cNvSpPr>
            <a:spLocks noGrp="1"/>
          </p:cNvSpPr>
          <p:nvPr>
            <p:ph type="sldNum" sz="quarter" idx="12"/>
          </p:nvPr>
        </p:nvSpPr>
        <p:spPr/>
        <p:txBody>
          <a:bodyPr/>
          <a:lstStyle/>
          <a:p>
            <a:pPr>
              <a:defRPr/>
            </a:pPr>
            <a:fld id="{C900BCE2-E541-4383-B5AB-934CEB8C7598}" type="slidenum">
              <a:rPr lang="en-US" smtClean="0"/>
              <a:pPr>
                <a:defRPr/>
              </a:pPr>
              <a:t>82</a:t>
            </a:fld>
            <a:endParaRPr lang="en-US"/>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mtClean="0"/>
              <a:t>Segal Graduate School of Business  </a:t>
            </a:r>
          </a:p>
          <a:p>
            <a:pPr>
              <a:defRPr/>
            </a:pPr>
            <a:r>
              <a:rPr lang="en-US" smtClean="0"/>
              <a:t>SIAS FUND</a:t>
            </a:r>
            <a:endParaRPr lang="en-US" dirty="0"/>
          </a:p>
        </p:txBody>
      </p:sp>
      <p:sp>
        <p:nvSpPr>
          <p:cNvPr id="5" name="TextBox 4"/>
          <p:cNvSpPr txBox="1"/>
          <p:nvPr/>
        </p:nvSpPr>
        <p:spPr>
          <a:xfrm>
            <a:off x="1791242" y="1009403"/>
            <a:ext cx="5561522" cy="584775"/>
          </a:xfrm>
          <a:prstGeom prst="rect">
            <a:avLst/>
          </a:prstGeom>
          <a:noFill/>
        </p:spPr>
        <p:txBody>
          <a:bodyPr wrap="none" rtlCol="0">
            <a:spAutoFit/>
          </a:bodyPr>
          <a:lstStyle/>
          <a:p>
            <a:pPr algn="ctr"/>
            <a:r>
              <a:rPr lang="en-CA" sz="3200" dirty="0" smtClean="0">
                <a:latin typeface="+mj-lt"/>
              </a:rPr>
              <a:t>Global Equity Holdings (in CADs)</a:t>
            </a:r>
            <a:endParaRPr lang="en-CA" sz="3200" dirty="0">
              <a:latin typeface="+mj-lt"/>
            </a:endParaRPr>
          </a:p>
        </p:txBody>
      </p:sp>
      <p:pic>
        <p:nvPicPr>
          <p:cNvPr id="282626" name="Picture 2"/>
          <p:cNvPicPr>
            <a:picLocks noChangeAspect="1" noChangeArrowheads="1"/>
          </p:cNvPicPr>
          <p:nvPr/>
        </p:nvPicPr>
        <p:blipFill>
          <a:blip r:embed="rId2" cstate="print"/>
          <a:srcRect/>
          <a:stretch>
            <a:fillRect/>
          </a:stretch>
        </p:blipFill>
        <p:spPr bwMode="auto">
          <a:xfrm>
            <a:off x="104776" y="1909763"/>
            <a:ext cx="8905874"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F93596-0399-4699-ABD8-B0ACFBCE5B8E}" type="datetime1">
              <a:rPr lang="en-US" smtClean="0"/>
              <a:pPr>
                <a:defRPr/>
              </a:pPr>
              <a:t>8/13/2010</a:t>
            </a:fld>
            <a:endParaRPr lang="en-US"/>
          </a:p>
        </p:txBody>
      </p:sp>
      <p:sp>
        <p:nvSpPr>
          <p:cNvPr id="3" name="Slide Number Placeholder 2"/>
          <p:cNvSpPr>
            <a:spLocks noGrp="1"/>
          </p:cNvSpPr>
          <p:nvPr>
            <p:ph type="sldNum" sz="quarter" idx="12"/>
          </p:nvPr>
        </p:nvSpPr>
        <p:spPr/>
        <p:txBody>
          <a:bodyPr/>
          <a:lstStyle/>
          <a:p>
            <a:pPr>
              <a:defRPr/>
            </a:pPr>
            <a:fld id="{C900BCE2-E541-4383-B5AB-934CEB8C7598}" type="slidenum">
              <a:rPr lang="en-US" smtClean="0"/>
              <a:pPr>
                <a:defRPr/>
              </a:pPr>
              <a:t>83</a:t>
            </a:fld>
            <a:endParaRPr lang="en-US"/>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mtClean="0"/>
              <a:t>Segal Graduate School of Business  </a:t>
            </a:r>
          </a:p>
          <a:p>
            <a:pPr>
              <a:defRPr/>
            </a:pPr>
            <a:r>
              <a:rPr lang="en-US" smtClean="0"/>
              <a:t>SIAS FUND</a:t>
            </a:r>
            <a:endParaRPr lang="en-US" dirty="0"/>
          </a:p>
        </p:txBody>
      </p:sp>
      <p:sp>
        <p:nvSpPr>
          <p:cNvPr id="5" name="TextBox 4"/>
          <p:cNvSpPr txBox="1"/>
          <p:nvPr/>
        </p:nvSpPr>
        <p:spPr>
          <a:xfrm>
            <a:off x="2607263" y="1009403"/>
            <a:ext cx="3929474" cy="584775"/>
          </a:xfrm>
          <a:prstGeom prst="rect">
            <a:avLst/>
          </a:prstGeom>
          <a:noFill/>
        </p:spPr>
        <p:txBody>
          <a:bodyPr wrap="none" rtlCol="0">
            <a:spAutoFit/>
          </a:bodyPr>
          <a:lstStyle/>
          <a:p>
            <a:pPr algn="ctr"/>
            <a:r>
              <a:rPr lang="en-CA" sz="3200" dirty="0" smtClean="0">
                <a:latin typeface="+mj-lt"/>
              </a:rPr>
              <a:t>Fixed Income Holdings</a:t>
            </a:r>
            <a:endParaRPr lang="en-CA" sz="3200" dirty="0">
              <a:latin typeface="+mj-lt"/>
            </a:endParaRPr>
          </a:p>
        </p:txBody>
      </p:sp>
      <p:pic>
        <p:nvPicPr>
          <p:cNvPr id="283650" name="Picture 2"/>
          <p:cNvPicPr>
            <a:picLocks noChangeAspect="1" noChangeArrowheads="1"/>
          </p:cNvPicPr>
          <p:nvPr/>
        </p:nvPicPr>
        <p:blipFill>
          <a:blip r:embed="rId2" cstate="print"/>
          <a:srcRect/>
          <a:stretch>
            <a:fillRect/>
          </a:stretch>
        </p:blipFill>
        <p:spPr bwMode="auto">
          <a:xfrm>
            <a:off x="1447800" y="1452563"/>
            <a:ext cx="6267450" cy="462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3D711-45CE-4C33-A862-7F3382FCE728}" type="datetime1">
              <a:rPr lang="en-US" smtClean="0"/>
              <a:pPr/>
              <a:t>8/13/2010</a:t>
            </a:fld>
            <a:endParaRPr lang="en-US"/>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Student Investment Advisory Service</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84</a:t>
            </a:fld>
            <a:endParaRPr lang="en-US"/>
          </a:p>
        </p:txBody>
      </p:sp>
      <p:pic>
        <p:nvPicPr>
          <p:cNvPr id="1026" name="Picture 2" descr="http://beta.images.theglobeandmail.com/archive/00812/chinachart_812201a.jpg"/>
          <p:cNvPicPr>
            <a:picLocks noChangeAspect="1" noChangeArrowheads="1"/>
          </p:cNvPicPr>
          <p:nvPr/>
        </p:nvPicPr>
        <p:blipFill>
          <a:blip r:embed="rId2" cstate="print"/>
          <a:srcRect/>
          <a:stretch>
            <a:fillRect/>
          </a:stretch>
        </p:blipFill>
        <p:spPr bwMode="auto">
          <a:xfrm>
            <a:off x="2057400" y="1371600"/>
            <a:ext cx="4572000" cy="4181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8/13/2010</a:t>
            </a:r>
            <a:endParaRPr lang="en-US" dirty="0"/>
          </a:p>
        </p:txBody>
      </p:sp>
      <p:sp>
        <p:nvSpPr>
          <p:cNvPr id="3" name="Footer Placeholder 2"/>
          <p:cNvSpPr>
            <a:spLocks noGrp="1"/>
          </p:cNvSpPr>
          <p:nvPr>
            <p:ph type="ftr" sz="quarter" idx="11"/>
          </p:nvPr>
        </p:nvSpPr>
        <p:spPr/>
        <p:txBody>
          <a:bodyPr/>
          <a:lstStyle/>
          <a:p>
            <a:r>
              <a:rPr lang="en-US" smtClean="0"/>
              <a:t>Segal Graduate School of Business </a:t>
            </a:r>
          </a:p>
          <a:p>
            <a:r>
              <a:rPr lang="en-US" smtClean="0"/>
              <a:t>SIAS Fund</a:t>
            </a:r>
            <a:endParaRPr lang="en-US" dirty="0"/>
          </a:p>
        </p:txBody>
      </p:sp>
      <p:sp>
        <p:nvSpPr>
          <p:cNvPr id="4" name="Slide Number Placeholder 3"/>
          <p:cNvSpPr>
            <a:spLocks noGrp="1"/>
          </p:cNvSpPr>
          <p:nvPr>
            <p:ph type="sldNum" sz="quarter" idx="12"/>
          </p:nvPr>
        </p:nvSpPr>
        <p:spPr/>
        <p:txBody>
          <a:bodyPr/>
          <a:lstStyle/>
          <a:p>
            <a:fld id="{500BCFE5-AF5A-45D1-819E-6C8380509D8E}" type="slidenum">
              <a:rPr lang="en-US" smtClean="0"/>
              <a:pPr/>
              <a:t>9</a:t>
            </a:fld>
            <a:endParaRPr lang="en-US"/>
          </a:p>
        </p:txBody>
      </p:sp>
      <p:sp>
        <p:nvSpPr>
          <p:cNvPr id="5" name="TextBox 4"/>
          <p:cNvSpPr txBox="1"/>
          <p:nvPr/>
        </p:nvSpPr>
        <p:spPr>
          <a:xfrm>
            <a:off x="2159000" y="1016000"/>
            <a:ext cx="5346700" cy="584776"/>
          </a:xfrm>
          <a:prstGeom prst="rect">
            <a:avLst/>
          </a:prstGeom>
          <a:noFill/>
        </p:spPr>
        <p:txBody>
          <a:bodyPr wrap="square" rtlCol="0">
            <a:spAutoFit/>
          </a:bodyPr>
          <a:lstStyle/>
          <a:p>
            <a:pPr algn="ctr">
              <a:spcBef>
                <a:spcPct val="0"/>
              </a:spcBef>
            </a:pPr>
            <a:r>
              <a:rPr lang="en-US" sz="3200" dirty="0" smtClean="0">
                <a:latin typeface="+mj-lt"/>
                <a:ea typeface="+mj-ea"/>
                <a:cs typeface="+mj-cs"/>
              </a:rPr>
              <a:t>Top performers vs. losers</a:t>
            </a:r>
          </a:p>
        </p:txBody>
      </p:sp>
      <p:graphicFrame>
        <p:nvGraphicFramePr>
          <p:cNvPr id="6" name="Table 5"/>
          <p:cNvGraphicFramePr>
            <a:graphicFrameLocks noGrp="1"/>
          </p:cNvGraphicFramePr>
          <p:nvPr/>
        </p:nvGraphicFramePr>
        <p:xfrm>
          <a:off x="1714501" y="1739900"/>
          <a:ext cx="5715001" cy="2006600"/>
        </p:xfrm>
        <a:graphic>
          <a:graphicData uri="http://schemas.openxmlformats.org/drawingml/2006/table">
            <a:tbl>
              <a:tblPr/>
              <a:tblGrid>
                <a:gridCol w="2175112"/>
                <a:gridCol w="767687"/>
                <a:gridCol w="1386101"/>
                <a:gridCol w="1386101"/>
              </a:tblGrid>
              <a:tr h="319232">
                <a:tc gridSpan="4">
                  <a:txBody>
                    <a:bodyPr/>
                    <a:lstStyle/>
                    <a:p>
                      <a:pPr algn="ctr" fontAlgn="b"/>
                      <a:r>
                        <a:rPr lang="en-US" sz="1800" b="1" i="0" u="none" strike="noStrike" dirty="0">
                          <a:solidFill>
                            <a:srgbClr val="FFFFFF"/>
                          </a:solidFill>
                          <a:latin typeface="+mn-lt"/>
                        </a:rPr>
                        <a:t>Top 5 Market Gainers </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AA002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6430">
                <a:tc>
                  <a:txBody>
                    <a:bodyPr/>
                    <a:lstStyle/>
                    <a:p>
                      <a:pPr algn="ctr" fontAlgn="b"/>
                      <a:r>
                        <a:rPr lang="en-US" sz="1400" b="1" i="0" u="none" strike="noStrike">
                          <a:latin typeface="+mn-lt"/>
                        </a:rPr>
                        <a:t>Name</a:t>
                      </a:r>
                    </a:p>
                  </a:txBody>
                  <a:tcPr marL="0" marR="0" marT="0" marB="0" anchor="ctr" anchorCtr="1">
                    <a:lnL w="6350" cap="flat" cmpd="sng" algn="ctr">
                      <a:solidFill>
                        <a:srgbClr val="000000"/>
                      </a:solidFill>
                      <a:prstDash val="solid"/>
                      <a:round/>
                      <a:headEnd type="none" w="med" len="med"/>
                      <a:tailEnd type="none" w="med" len="med"/>
                    </a:lnL>
                    <a:lnR>
                      <a:noFill/>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c>
                  <a:txBody>
                    <a:bodyPr/>
                    <a:lstStyle/>
                    <a:p>
                      <a:pPr algn="l" fontAlgn="b"/>
                      <a:endParaRPr lang="en-US" sz="1400" b="1" i="0" u="none" strike="noStrike">
                        <a:latin typeface="+mn-lt"/>
                      </a:endParaRPr>
                    </a:p>
                  </a:txBody>
                  <a:tcPr marL="0" marR="0" marT="0" marB="0" anchor="ctr" anchorCtr="1">
                    <a:lnL>
                      <a:noFill/>
                    </a:lnL>
                    <a:lnR>
                      <a:noFill/>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c>
                  <a:txBody>
                    <a:bodyPr/>
                    <a:lstStyle/>
                    <a:p>
                      <a:pPr algn="ctr" fontAlgn="b"/>
                      <a:r>
                        <a:rPr lang="en-US" sz="1400" b="1" i="0" u="none" strike="noStrike">
                          <a:latin typeface="+mn-lt"/>
                        </a:rPr>
                        <a:t>Dollar Amount</a:t>
                      </a:r>
                    </a:p>
                  </a:txBody>
                  <a:tcPr marL="0" marR="0" marT="0" marB="0" anchor="ctr" anchorCtr="1">
                    <a:lnL>
                      <a:noFill/>
                    </a:lnL>
                    <a:lnR>
                      <a:noFill/>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fontAlgn="b"/>
                      <a:r>
                        <a:rPr lang="en-US" sz="1400" b="1" i="0" u="none" strike="noStrike" dirty="0">
                          <a:latin typeface="+mn-lt"/>
                        </a:rPr>
                        <a:t>%</a:t>
                      </a:r>
                    </a:p>
                  </a:txBody>
                  <a:tcPr marL="0" marR="0" marT="0" marB="0" anchor="ctr" anchorCtr="1">
                    <a:lnL>
                      <a:noFill/>
                    </a:lnL>
                    <a:lnR w="6350" cap="flat" cmpd="sng" algn="ctr">
                      <a:solidFill>
                        <a:srgbClr val="00000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273627">
                <a:tc>
                  <a:txBody>
                    <a:bodyPr/>
                    <a:lstStyle/>
                    <a:p>
                      <a:pPr algn="ctr" fontAlgn="b"/>
                      <a:r>
                        <a:rPr lang="en-US" sz="1400" b="0" i="0" u="none" strike="noStrike">
                          <a:latin typeface="+mn-lt"/>
                        </a:rPr>
                        <a:t>BARRICK GOLD CORP</a:t>
                      </a:r>
                    </a:p>
                  </a:txBody>
                  <a:tcPr marL="0" marR="0" marT="0" marB="0" anchor="ctr" anchorCtr="1">
                    <a:lnL w="6350" cap="flat" cmpd="sng" algn="ctr">
                      <a:solidFill>
                        <a:srgbClr val="000000"/>
                      </a:solidFill>
                      <a:prstDash val="solid"/>
                      <a:round/>
                      <a:headEnd type="none" w="med" len="med"/>
                      <a:tailEnd type="none" w="med" len="med"/>
                    </a:lnL>
                    <a:lnR>
                      <a:noFill/>
                    </a:lnR>
                    <a:lnT w="9525" cap="flat" cmpd="sng" algn="ctr">
                      <a:solidFill>
                        <a:scrgbClr r="0" g="0" b="0"/>
                      </a:solidFill>
                      <a:prstDash val="solid"/>
                      <a:round/>
                      <a:headEnd type="none" w="med" len="med"/>
                      <a:tailEnd type="none" w="med" len="med"/>
                    </a:lnT>
                    <a:lnB>
                      <a:noFill/>
                    </a:lnB>
                    <a:solidFill>
                      <a:srgbClr val="FFFFFF"/>
                    </a:solidFill>
                  </a:tcPr>
                </a:tc>
                <a:tc>
                  <a:txBody>
                    <a:bodyPr/>
                    <a:lstStyle/>
                    <a:p>
                      <a:pPr algn="r" fontAlgn="b"/>
                      <a:r>
                        <a:rPr lang="en-US" sz="1400" b="0" i="0" u="none" strike="noStrike">
                          <a:latin typeface="+mn-lt"/>
                        </a:rPr>
                        <a:t>$</a:t>
                      </a:r>
                    </a:p>
                  </a:txBody>
                  <a:tcPr marL="0" marR="0" marT="0" marB="0" anchor="ctr" anchorCtr="1">
                    <a:lnL>
                      <a:noFill/>
                    </a:lnL>
                    <a:lnR>
                      <a:noFill/>
                    </a:lnR>
                    <a:lnT w="9525" cap="flat" cmpd="sng" algn="ctr">
                      <a:solidFill>
                        <a:scrgbClr r="0" g="0" b="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latin typeface="+mn-lt"/>
                        </a:rPr>
                        <a:t>33,660.00 </a:t>
                      </a:r>
                    </a:p>
                  </a:txBody>
                  <a:tcPr marL="0" marR="0" marT="0" marB="0" anchor="ctr" anchorCtr="1">
                    <a:lnL>
                      <a:noFill/>
                    </a:lnL>
                    <a:lnR>
                      <a:noFill/>
                    </a:lnR>
                    <a:lnT w="9525" cap="flat" cmpd="sng" algn="ctr">
                      <a:solidFill>
                        <a:scrgbClr r="0" g="0" b="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latin typeface="+mn-lt"/>
                        </a:rPr>
                        <a:t>23.99 </a:t>
                      </a:r>
                    </a:p>
                  </a:txBody>
                  <a:tcPr marL="0" marR="0" marT="0" marB="0" anchor="ctr" anchorCtr="1">
                    <a:lnL>
                      <a:noFill/>
                    </a:lnL>
                    <a:lnR w="6350" cap="flat" cmpd="sng" algn="ctr">
                      <a:solidFill>
                        <a:srgbClr val="000000"/>
                      </a:solidFill>
                      <a:prstDash val="solid"/>
                      <a:round/>
                      <a:headEnd type="none" w="med" len="med"/>
                      <a:tailEnd type="none" w="med" len="med"/>
                    </a:lnR>
                    <a:lnT w="9525" cap="flat" cmpd="sng" algn="ctr">
                      <a:solidFill>
                        <a:scrgbClr r="0" g="0" b="0"/>
                      </a:solidFill>
                      <a:prstDash val="solid"/>
                      <a:round/>
                      <a:headEnd type="none" w="med" len="med"/>
                      <a:tailEnd type="none" w="med" len="med"/>
                    </a:lnT>
                    <a:lnB>
                      <a:noFill/>
                    </a:lnB>
                    <a:solidFill>
                      <a:srgbClr val="FFFFFF"/>
                    </a:solidFill>
                  </a:tcPr>
                </a:tc>
              </a:tr>
              <a:tr h="273627">
                <a:tc>
                  <a:txBody>
                    <a:bodyPr/>
                    <a:lstStyle/>
                    <a:p>
                      <a:pPr algn="ctr" fontAlgn="b"/>
                      <a:r>
                        <a:rPr lang="en-US" sz="1400" b="0" i="0" u="none" strike="noStrike" dirty="0">
                          <a:latin typeface="+mn-lt"/>
                        </a:rPr>
                        <a:t>BIOVAIL CORP</a:t>
                      </a:r>
                    </a:p>
                  </a:txBody>
                  <a:tcPr marL="0" marR="0" marT="0" marB="0" anchor="ctr" anchorCtr="1">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a:latin typeface="+mn-lt"/>
                        </a:rPr>
                        <a:t>$</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a:latin typeface="+mn-lt"/>
                        </a:rPr>
                        <a:t>24,640.00 </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a:latin typeface="+mn-lt"/>
                        </a:rPr>
                        <a:t>20.72 </a:t>
                      </a:r>
                    </a:p>
                  </a:txBody>
                  <a:tcPr marL="0" marR="0" marT="0" marB="0" anchor="ctr" anchorCtr="1">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73627">
                <a:tc>
                  <a:txBody>
                    <a:bodyPr/>
                    <a:lstStyle/>
                    <a:p>
                      <a:pPr algn="ctr" fontAlgn="b"/>
                      <a:r>
                        <a:rPr lang="en-US" sz="1400" b="0" i="0" u="none" strike="noStrike" dirty="0">
                          <a:latin typeface="+mn-lt"/>
                        </a:rPr>
                        <a:t>TELUS CORP</a:t>
                      </a:r>
                    </a:p>
                  </a:txBody>
                  <a:tcPr marL="0" marR="0" marT="0" marB="0" anchor="ctr" anchorCtr="1">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dirty="0">
                          <a:latin typeface="+mn-lt"/>
                        </a:rPr>
                        <a:t>$</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a:latin typeface="+mn-lt"/>
                        </a:rPr>
                        <a:t>4,384.50 </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dirty="0">
                          <a:latin typeface="+mn-lt"/>
                        </a:rPr>
                        <a:t>6.27 </a:t>
                      </a:r>
                    </a:p>
                  </a:txBody>
                  <a:tcPr marL="0" marR="0" marT="0" marB="0" anchor="ctr" anchorCtr="1">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73627">
                <a:tc>
                  <a:txBody>
                    <a:bodyPr/>
                    <a:lstStyle/>
                    <a:p>
                      <a:pPr algn="ctr" fontAlgn="b"/>
                      <a:r>
                        <a:rPr lang="en-US" sz="1400" b="0" i="0" u="none" strike="noStrike">
                          <a:latin typeface="+mn-lt"/>
                        </a:rPr>
                        <a:t>MOLSON COORS CDA INC</a:t>
                      </a:r>
                    </a:p>
                  </a:txBody>
                  <a:tcPr marL="0" marR="0" marT="0" marB="0" anchor="ctr" anchorCtr="1">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a:latin typeface="+mn-lt"/>
                        </a:rPr>
                        <a:t>$</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a:latin typeface="+mn-lt"/>
                        </a:rPr>
                        <a:t>4,090.60 </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a:latin typeface="+mn-lt"/>
                        </a:rPr>
                        <a:t>6.08 </a:t>
                      </a:r>
                    </a:p>
                  </a:txBody>
                  <a:tcPr marL="0" marR="0" marT="0" marB="0" anchor="ctr" anchorCtr="1">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96430">
                <a:tc>
                  <a:txBody>
                    <a:bodyPr/>
                    <a:lstStyle/>
                    <a:p>
                      <a:pPr algn="ctr" fontAlgn="b"/>
                      <a:r>
                        <a:rPr lang="en-US" sz="1400" b="0" i="0" u="none" strike="noStrike">
                          <a:latin typeface="+mn-lt"/>
                        </a:rPr>
                        <a:t>REITMANS (CANADA) LTD</a:t>
                      </a:r>
                    </a:p>
                  </a:txBody>
                  <a:tcPr marL="0" marR="0" marT="0" marB="0" anchor="ctr" anchorCtr="1">
                    <a:lnL w="63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latin typeface="+mn-lt"/>
                        </a:rPr>
                        <a:t>$</a:t>
                      </a:r>
                    </a:p>
                  </a:txBody>
                  <a:tcPr marL="0" marR="0" marT="0" marB="0" anchor="ctr" anchorCtr="1">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latin typeface="+mn-lt"/>
                        </a:rPr>
                        <a:t>3,528.00 </a:t>
                      </a:r>
                    </a:p>
                  </a:txBody>
                  <a:tcPr marL="0" marR="0" marT="0" marB="0" anchor="ctr" anchorCtr="1">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latin typeface="+mn-lt"/>
                        </a:rPr>
                        <a:t>4.69 </a:t>
                      </a:r>
                    </a:p>
                  </a:txBody>
                  <a:tcPr marL="0" marR="0" marT="0" marB="0" anchor="ctr" anchorCtr="1">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Table 6"/>
          <p:cNvGraphicFramePr>
            <a:graphicFrameLocks noGrp="1"/>
          </p:cNvGraphicFramePr>
          <p:nvPr/>
        </p:nvGraphicFramePr>
        <p:xfrm>
          <a:off x="1651001" y="3987802"/>
          <a:ext cx="5778501" cy="2042495"/>
        </p:xfrm>
        <a:graphic>
          <a:graphicData uri="http://schemas.openxmlformats.org/drawingml/2006/table">
            <a:tbl>
              <a:tblPr/>
              <a:tblGrid>
                <a:gridCol w="2589422"/>
                <a:gridCol w="783282"/>
                <a:gridCol w="1193574"/>
                <a:gridCol w="1212223"/>
              </a:tblGrid>
              <a:tr h="382980">
                <a:tc gridSpan="4">
                  <a:txBody>
                    <a:bodyPr/>
                    <a:lstStyle/>
                    <a:p>
                      <a:pPr algn="ctr" fontAlgn="b"/>
                      <a:r>
                        <a:rPr lang="en-US" sz="1800" b="1" i="0" u="none" strike="noStrike" dirty="0">
                          <a:solidFill>
                            <a:srgbClr val="FFFFFF"/>
                          </a:solidFill>
                          <a:latin typeface="+mn-lt"/>
                        </a:rPr>
                        <a:t>Top 5 Market Losers</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002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2330">
                <a:tc>
                  <a:txBody>
                    <a:bodyPr/>
                    <a:lstStyle/>
                    <a:p>
                      <a:pPr algn="ctr" fontAlgn="b"/>
                      <a:r>
                        <a:rPr lang="en-US" sz="1400" b="1" i="0" u="none" strike="noStrike">
                          <a:latin typeface="+mn-lt"/>
                        </a:rPr>
                        <a:t>Name</a:t>
                      </a:r>
                    </a:p>
                  </a:txBody>
                  <a:tcPr marL="0" marR="0" marT="0" marB="0" anchor="ctr" anchorCtr="1">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latin typeface="+mn-lt"/>
                        </a:rPr>
                        <a:t> </a:t>
                      </a:r>
                    </a:p>
                  </a:txBody>
                  <a:tcPr marL="0" marR="0" marT="0" marB="0" anchor="ctr" anchorCtr="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latin typeface="+mn-lt"/>
                        </a:rPr>
                        <a:t>Dollar Amount</a:t>
                      </a:r>
                    </a:p>
                  </a:txBody>
                  <a:tcPr marL="0" marR="0" marT="0" marB="0" anchor="ctr" anchorCtr="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latin typeface="+mn-lt"/>
                        </a:rPr>
                        <a:t>%</a:t>
                      </a:r>
                    </a:p>
                  </a:txBody>
                  <a:tcPr marL="0" marR="0" marT="0" marB="0" anchor="ctr" anchorCtr="1">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326">
                <a:tc>
                  <a:txBody>
                    <a:bodyPr/>
                    <a:lstStyle/>
                    <a:p>
                      <a:pPr algn="ctr" fontAlgn="b"/>
                      <a:r>
                        <a:rPr lang="en-US" sz="1400" b="0" i="0" u="none" strike="noStrike" dirty="0">
                          <a:latin typeface="+mn-lt"/>
                        </a:rPr>
                        <a:t>CANADIAN NATURAL RESOURCES</a:t>
                      </a:r>
                      <a:r>
                        <a:rPr lang="en-US" sz="1400" b="0" i="0" u="none" strike="noStrike" dirty="0" smtClean="0">
                          <a:latin typeface="+mn-lt"/>
                        </a:rPr>
                        <a:t> </a:t>
                      </a:r>
                      <a:endParaRPr lang="en-US" sz="1400" b="0" i="0" u="none" strike="noStrike" dirty="0">
                        <a:latin typeface="+mn-lt"/>
                      </a:endParaRPr>
                    </a:p>
                  </a:txBody>
                  <a:tcPr marL="0" marR="0" marT="0" marB="0" anchor="ctr" anchorCtr="1">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a:latin typeface="+mn-lt"/>
                        </a:rPr>
                        <a:t>$</a:t>
                      </a:r>
                    </a:p>
                  </a:txBody>
                  <a:tcPr marL="0" marR="0" marT="0" marB="0" anchor="ctr" anchorCtr="1">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FF0000"/>
                          </a:solidFill>
                          <a:latin typeface="+mn-lt"/>
                        </a:rPr>
                        <a:t>9,696.50</a:t>
                      </a:r>
                    </a:p>
                  </a:txBody>
                  <a:tcPr marL="0" marR="0" marT="0" marB="0" anchor="ctr" anchorCtr="1">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FF0000"/>
                          </a:solidFill>
                          <a:latin typeface="+mn-lt"/>
                        </a:rPr>
                        <a:t>53.00</a:t>
                      </a:r>
                    </a:p>
                  </a:txBody>
                  <a:tcPr marL="0" marR="0" marT="0" marB="0" anchor="ctr" anchorCtr="1">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69843">
                <a:tc>
                  <a:txBody>
                    <a:bodyPr/>
                    <a:lstStyle/>
                    <a:p>
                      <a:pPr algn="ctr" fontAlgn="b"/>
                      <a:r>
                        <a:rPr lang="en-US" sz="1400" b="0" i="0" u="none" strike="noStrike" dirty="0">
                          <a:latin typeface="+mn-lt"/>
                        </a:rPr>
                        <a:t>FIRST QUANTUM MINERALS LTD</a:t>
                      </a:r>
                    </a:p>
                  </a:txBody>
                  <a:tcPr marL="0" marR="0" marT="0" marB="0" anchor="ctr" anchorCtr="1">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a:latin typeface="+mn-lt"/>
                        </a:rPr>
                        <a:t>$</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a:solidFill>
                            <a:srgbClr val="FF0000"/>
                          </a:solidFill>
                          <a:latin typeface="+mn-lt"/>
                        </a:rPr>
                        <a:t>45,030.00</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dirty="0">
                          <a:solidFill>
                            <a:srgbClr val="FF0000"/>
                          </a:solidFill>
                          <a:latin typeface="+mn-lt"/>
                        </a:rPr>
                        <a:t>35.92</a:t>
                      </a:r>
                    </a:p>
                  </a:txBody>
                  <a:tcPr marL="0" marR="0" marT="0" marB="0" anchor="ctr" anchorCtr="1">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69843">
                <a:tc>
                  <a:txBody>
                    <a:bodyPr/>
                    <a:lstStyle/>
                    <a:p>
                      <a:pPr algn="ctr" fontAlgn="b"/>
                      <a:r>
                        <a:rPr lang="en-US" sz="1400" b="0" i="0" u="none" strike="noStrike">
                          <a:latin typeface="+mn-lt"/>
                        </a:rPr>
                        <a:t>RESEARCH IN MOTION LTD</a:t>
                      </a:r>
                    </a:p>
                  </a:txBody>
                  <a:tcPr marL="0" marR="0" marT="0" marB="0" anchor="ctr" anchorCtr="1">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a:latin typeface="+mn-lt"/>
                        </a:rPr>
                        <a:t>$</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a:solidFill>
                            <a:srgbClr val="FF0000"/>
                          </a:solidFill>
                          <a:latin typeface="+mn-lt"/>
                        </a:rPr>
                        <a:t>38,964.00</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dirty="0">
                          <a:solidFill>
                            <a:srgbClr val="FF0000"/>
                          </a:solidFill>
                          <a:latin typeface="+mn-lt"/>
                        </a:rPr>
                        <a:t>30.46</a:t>
                      </a:r>
                    </a:p>
                  </a:txBody>
                  <a:tcPr marL="0" marR="0" marT="0" marB="0" anchor="ctr" anchorCtr="1">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69843">
                <a:tc>
                  <a:txBody>
                    <a:bodyPr/>
                    <a:lstStyle/>
                    <a:p>
                      <a:pPr algn="ctr" fontAlgn="b"/>
                      <a:r>
                        <a:rPr lang="en-US" sz="1400" b="0" i="0" u="none" strike="noStrike">
                          <a:latin typeface="+mn-lt"/>
                        </a:rPr>
                        <a:t>TECK RESOURCES LTD</a:t>
                      </a:r>
                    </a:p>
                  </a:txBody>
                  <a:tcPr marL="0" marR="0" marT="0" marB="0" anchor="ctr" anchorCtr="1">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400" b="0" i="0" u="none" strike="noStrike">
                          <a:latin typeface="+mn-lt"/>
                        </a:rPr>
                        <a:t>$</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a:solidFill>
                            <a:srgbClr val="FF0000"/>
                          </a:solidFill>
                          <a:latin typeface="+mn-lt"/>
                        </a:rPr>
                        <a:t>57,465.00</a:t>
                      </a:r>
                    </a:p>
                  </a:txBody>
                  <a:tcPr marL="0" marR="0" marT="0" marB="0" anchor="ctr" anchorCtr="1">
                    <a:lnL>
                      <a:noFill/>
                    </a:lnL>
                    <a:lnR>
                      <a:noFill/>
                    </a:lnR>
                    <a:lnT>
                      <a:noFill/>
                    </a:lnT>
                    <a:lnB>
                      <a:noFill/>
                    </a:lnB>
                    <a:solidFill>
                      <a:srgbClr val="FFFFFF"/>
                    </a:solidFill>
                  </a:tcPr>
                </a:tc>
                <a:tc>
                  <a:txBody>
                    <a:bodyPr/>
                    <a:lstStyle/>
                    <a:p>
                      <a:pPr algn="r" fontAlgn="b"/>
                      <a:r>
                        <a:rPr lang="en-US" sz="1400" b="0" i="0" u="none" strike="noStrike" dirty="0">
                          <a:solidFill>
                            <a:srgbClr val="FF0000"/>
                          </a:solidFill>
                          <a:latin typeface="+mn-lt"/>
                        </a:rPr>
                        <a:t>28.86</a:t>
                      </a:r>
                    </a:p>
                  </a:txBody>
                  <a:tcPr marL="0" marR="0" marT="0" marB="0" anchor="ctr" anchorCtr="1">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92330">
                <a:tc>
                  <a:txBody>
                    <a:bodyPr/>
                    <a:lstStyle/>
                    <a:p>
                      <a:pPr algn="ctr" fontAlgn="b"/>
                      <a:r>
                        <a:rPr lang="en-US" sz="1400" b="0" i="0" u="none" strike="noStrike">
                          <a:latin typeface="+mn-lt"/>
                        </a:rPr>
                        <a:t>INMET MINING CORP</a:t>
                      </a:r>
                    </a:p>
                  </a:txBody>
                  <a:tcPr marL="0" marR="0" marT="0" marB="0" anchor="ctr" anchorCtr="1">
                    <a:lnL w="63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latin typeface="+mn-lt"/>
                        </a:rPr>
                        <a:t>$</a:t>
                      </a:r>
                    </a:p>
                  </a:txBody>
                  <a:tcPr marL="0" marR="0" marT="0" marB="0" anchor="ctr" anchorCtr="1">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FF0000"/>
                          </a:solidFill>
                          <a:latin typeface="+mn-lt"/>
                        </a:rPr>
                        <a:t>29,505.00</a:t>
                      </a:r>
                    </a:p>
                  </a:txBody>
                  <a:tcPr marL="0" marR="0" marT="0" marB="0" anchor="ctr" anchorCtr="1">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FF0000"/>
                          </a:solidFill>
                          <a:latin typeface="+mn-lt"/>
                        </a:rPr>
                        <a:t>28.57</a:t>
                      </a:r>
                    </a:p>
                  </a:txBody>
                  <a:tcPr marL="0" marR="0" marT="0" marB="0" anchor="ctr" anchorCtr="1">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advTm="15766"/>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3"/>
</p:tagLst>
</file>

<file path=ppt/tags/tag10.xml><?xml version="1.0" encoding="utf-8"?>
<p:tagLst xmlns:a="http://schemas.openxmlformats.org/drawingml/2006/main" xmlns:r="http://schemas.openxmlformats.org/officeDocument/2006/relationships" xmlns:p="http://schemas.openxmlformats.org/presentationml/2006/main">
  <p:tag name="TIMING" val="|25.7|13.6"/>
</p:tagLst>
</file>

<file path=ppt/tags/tag11.xml><?xml version="1.0" encoding="utf-8"?>
<p:tagLst xmlns:a="http://schemas.openxmlformats.org/drawingml/2006/main" xmlns:r="http://schemas.openxmlformats.org/officeDocument/2006/relationships" xmlns:p="http://schemas.openxmlformats.org/presentationml/2006/main">
  <p:tag name="TIMING" val="|5.5"/>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18.5|26.7"/>
</p:tagLst>
</file>

<file path=ppt/tags/tag4.xml><?xml version="1.0" encoding="utf-8"?>
<p:tagLst xmlns:a="http://schemas.openxmlformats.org/drawingml/2006/main" xmlns:r="http://schemas.openxmlformats.org/officeDocument/2006/relationships" xmlns:p="http://schemas.openxmlformats.org/presentationml/2006/main">
  <p:tag name="TIMING" val="|43.4"/>
</p:tagLst>
</file>

<file path=ppt/tags/tag5.xml><?xml version="1.0" encoding="utf-8"?>
<p:tagLst xmlns:a="http://schemas.openxmlformats.org/drawingml/2006/main" xmlns:r="http://schemas.openxmlformats.org/officeDocument/2006/relationships" xmlns:p="http://schemas.openxmlformats.org/presentationml/2006/main">
  <p:tag name="TIMING" val="|7.3|11.9|13|28"/>
</p:tagLst>
</file>

<file path=ppt/tags/tag6.xml><?xml version="1.0" encoding="utf-8"?>
<p:tagLst xmlns:a="http://schemas.openxmlformats.org/drawingml/2006/main" xmlns:r="http://schemas.openxmlformats.org/officeDocument/2006/relationships" xmlns:p="http://schemas.openxmlformats.org/presentationml/2006/main">
  <p:tag name="TIMING" val="|10|14.3"/>
</p:tagLst>
</file>

<file path=ppt/tags/tag7.xml><?xml version="1.0" encoding="utf-8"?>
<p:tagLst xmlns:a="http://schemas.openxmlformats.org/drawingml/2006/main" xmlns:r="http://schemas.openxmlformats.org/officeDocument/2006/relationships" xmlns:p="http://schemas.openxmlformats.org/presentationml/2006/main">
  <p:tag name="TIMING" val="|3.1|0.5"/>
</p:tagLst>
</file>

<file path=ppt/tags/tag8.xml><?xml version="1.0" encoding="utf-8"?>
<p:tagLst xmlns:a="http://schemas.openxmlformats.org/drawingml/2006/main" xmlns:r="http://schemas.openxmlformats.org/officeDocument/2006/relationships" xmlns:p="http://schemas.openxmlformats.org/presentationml/2006/main">
  <p:tag name="TIMING" val="|0.5|26.2|29.4"/>
</p:tagLst>
</file>

<file path=ppt/tags/tag9.xml><?xml version="1.0" encoding="utf-8"?>
<p:tagLst xmlns:a="http://schemas.openxmlformats.org/drawingml/2006/main" xmlns:r="http://schemas.openxmlformats.org/officeDocument/2006/relationships" xmlns:p="http://schemas.openxmlformats.org/presentationml/2006/main">
  <p:tag name="TIMING" val="|24.2"/>
</p:tagLst>
</file>

<file path=ppt/theme/theme1.xml><?xml version="1.0" encoding="utf-8"?>
<a:theme xmlns:a="http://schemas.openxmlformats.org/drawingml/2006/main" name="SIAS PowerPoint">
  <a:themeElements>
    <a:clrScheme name="Custom 2">
      <a:dk1>
        <a:sysClr val="windowText" lastClr="000000"/>
      </a:dk1>
      <a:lt1>
        <a:sysClr val="window" lastClr="FFFFFF"/>
      </a:lt1>
      <a:dk2>
        <a:srgbClr val="696464"/>
      </a:dk2>
      <a:lt2>
        <a:srgbClr val="E6E6E6"/>
      </a:lt2>
      <a:accent1>
        <a:srgbClr val="AA0028"/>
      </a:accent1>
      <a:accent2>
        <a:srgbClr val="FF85A2"/>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696464"/>
    </a:dk2>
    <a:lt2>
      <a:srgbClr val="E6E6E6"/>
    </a:lt2>
    <a:accent1>
      <a:srgbClr val="AA0028"/>
    </a:accent1>
    <a:accent2>
      <a:srgbClr val="FF85A2"/>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771340A5BE0643AF70ECAC449A2E33" ma:contentTypeVersion="0" ma:contentTypeDescription="Create a new document." ma:contentTypeScope="" ma:versionID="4eb88b08587f7ee6aebe835a4f97600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1BD5815-DC50-45E2-B817-3EA475DA4311}">
  <ds:schemaRefs>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E86F20B1-DD44-4AC5-B44A-C3F4D8E5C5B0}">
  <ds:schemaRefs>
    <ds:schemaRef ds:uri="http://schemas.microsoft.com/sharepoint/v3/contenttype/forms"/>
  </ds:schemaRefs>
</ds:datastoreItem>
</file>

<file path=customXml/itemProps3.xml><?xml version="1.0" encoding="utf-8"?>
<ds:datastoreItem xmlns:ds="http://schemas.openxmlformats.org/officeDocument/2006/customXml" ds:itemID="{000F7720-62DB-4F09-85D6-42562A8E4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SIAS PowerPoint</Template>
  <TotalTime>3794</TotalTime>
  <Words>4250</Words>
  <Application>Microsoft Office PowerPoint</Application>
  <PresentationFormat>On-screen Show (4:3)</PresentationFormat>
  <Paragraphs>1569</Paragraphs>
  <Slides>84</Slides>
  <Notes>18</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SIAS PowerPoint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Appendix</vt:lpstr>
      <vt:lpstr>Slide 81</vt:lpstr>
      <vt:lpstr>Slide 82</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dc:creator>
  <cp:lastModifiedBy>LIDC Admin</cp:lastModifiedBy>
  <cp:revision>309</cp:revision>
  <dcterms:created xsi:type="dcterms:W3CDTF">2010-01-08T04:56:30Z</dcterms:created>
  <dcterms:modified xsi:type="dcterms:W3CDTF">2010-08-13T18:47:31Z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0x010100E9771340A5BE0643AF70ECAC449A2E33</vt:lpwstr>
  </property>
</Properties>
</file>